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77" r:id="rId2"/>
    <p:sldId id="275" r:id="rId3"/>
    <p:sldId id="292" r:id="rId4"/>
    <p:sldId id="293" r:id="rId5"/>
    <p:sldId id="295" r:id="rId6"/>
    <p:sldId id="322" r:id="rId7"/>
    <p:sldId id="323" r:id="rId8"/>
    <p:sldId id="324" r:id="rId9"/>
    <p:sldId id="330" r:id="rId10"/>
    <p:sldId id="328" r:id="rId11"/>
    <p:sldId id="331" r:id="rId12"/>
    <p:sldId id="332" r:id="rId13"/>
    <p:sldId id="333" r:id="rId14"/>
    <p:sldId id="334" r:id="rId15"/>
    <p:sldId id="338" r:id="rId16"/>
    <p:sldId id="339" r:id="rId17"/>
    <p:sldId id="335" r:id="rId18"/>
    <p:sldId id="336" r:id="rId1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440708-FB59-43A7-9BB6-86D33955AEA6}" type="datetimeFigureOut">
              <a:rPr lang="fi-FI" smtClean="0"/>
              <a:t>20.2.2019</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0A73DD-CAF0-494E-8B39-4B20B1E157A4}" type="slidenum">
              <a:rPr lang="fi-FI" smtClean="0"/>
              <a:t>‹#›</a:t>
            </a:fld>
            <a:endParaRPr lang="fi-FI"/>
          </a:p>
        </p:txBody>
      </p:sp>
    </p:spTree>
    <p:extLst>
      <p:ext uri="{BB962C8B-B14F-4D97-AF65-F5344CB8AC3E}">
        <p14:creationId xmlns:p14="http://schemas.microsoft.com/office/powerpoint/2010/main" val="182057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a:extLst>
              <a:ext uri="{FF2B5EF4-FFF2-40B4-BE49-F238E27FC236}">
                <a16:creationId xmlns:a16="http://schemas.microsoft.com/office/drawing/2014/main" id="{2F4A6C52-C2FF-458F-936B-ADCA4160B030}"/>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183E20-42F4-4984-AF97-D46B383E7F54}"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7939" name="Rectangle 2">
            <a:extLst>
              <a:ext uri="{FF2B5EF4-FFF2-40B4-BE49-F238E27FC236}">
                <a16:creationId xmlns:a16="http://schemas.microsoft.com/office/drawing/2014/main" id="{9EAC37FB-DB93-424F-85BF-6B98BBD008E7}"/>
              </a:ext>
            </a:extLst>
          </p:cNvPr>
          <p:cNvSpPr>
            <a:spLocks noGrp="1" noRot="1" noChangeAspect="1" noChangeArrowheads="1" noTextEdit="1"/>
          </p:cNvSpPr>
          <p:nvPr>
            <p:ph type="sldImg"/>
          </p:nvPr>
        </p:nvSpPr>
        <p:spPr>
          <a:ln/>
        </p:spPr>
      </p:sp>
      <p:sp>
        <p:nvSpPr>
          <p:cNvPr id="167940" name="Rectangle 3">
            <a:extLst>
              <a:ext uri="{FF2B5EF4-FFF2-40B4-BE49-F238E27FC236}">
                <a16:creationId xmlns:a16="http://schemas.microsoft.com/office/drawing/2014/main" id="{DE034223-3095-4B34-AB24-CC74B3C51B66}"/>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087037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a:extLst>
              <a:ext uri="{FF2B5EF4-FFF2-40B4-BE49-F238E27FC236}">
                <a16:creationId xmlns:a16="http://schemas.microsoft.com/office/drawing/2014/main" id="{22B75D19-7077-4DD9-88E6-41A6E81B87AD}"/>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7CB4C3-1408-43D0-8A27-C6B6F7775D83}"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6371" name="Rectangle 2">
            <a:extLst>
              <a:ext uri="{FF2B5EF4-FFF2-40B4-BE49-F238E27FC236}">
                <a16:creationId xmlns:a16="http://schemas.microsoft.com/office/drawing/2014/main" id="{549BD04E-C472-4CF0-AB79-00D894B04906}"/>
              </a:ext>
            </a:extLst>
          </p:cNvPr>
          <p:cNvSpPr>
            <a:spLocks noGrp="1" noRot="1" noChangeAspect="1" noChangeArrowheads="1" noTextEdit="1"/>
          </p:cNvSpPr>
          <p:nvPr>
            <p:ph type="sldImg"/>
          </p:nvPr>
        </p:nvSpPr>
        <p:spPr>
          <a:ln/>
        </p:spPr>
      </p:sp>
      <p:sp>
        <p:nvSpPr>
          <p:cNvPr id="186372" name="Rectangle 3">
            <a:extLst>
              <a:ext uri="{FF2B5EF4-FFF2-40B4-BE49-F238E27FC236}">
                <a16:creationId xmlns:a16="http://schemas.microsoft.com/office/drawing/2014/main" id="{F4CC12AD-6B88-4828-A2B0-2B91B88D0AA2}"/>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2359549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a:extLst>
              <a:ext uri="{FF2B5EF4-FFF2-40B4-BE49-F238E27FC236}">
                <a16:creationId xmlns:a16="http://schemas.microsoft.com/office/drawing/2014/main" id="{0D289983-7135-49A1-A9B6-A303509BCAB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53F171-789C-4C4D-8998-BB5C007301BC}"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8419" name="Rectangle 2">
            <a:extLst>
              <a:ext uri="{FF2B5EF4-FFF2-40B4-BE49-F238E27FC236}">
                <a16:creationId xmlns:a16="http://schemas.microsoft.com/office/drawing/2014/main" id="{52DB0B14-7A3E-4550-BE89-125EC0B906AB}"/>
              </a:ext>
            </a:extLst>
          </p:cNvPr>
          <p:cNvSpPr>
            <a:spLocks noGrp="1" noRot="1" noChangeAspect="1" noChangeArrowheads="1" noTextEdit="1"/>
          </p:cNvSpPr>
          <p:nvPr>
            <p:ph type="sldImg"/>
          </p:nvPr>
        </p:nvSpPr>
        <p:spPr>
          <a:ln/>
        </p:spPr>
      </p:sp>
      <p:sp>
        <p:nvSpPr>
          <p:cNvPr id="188420" name="Rectangle 3">
            <a:extLst>
              <a:ext uri="{FF2B5EF4-FFF2-40B4-BE49-F238E27FC236}">
                <a16:creationId xmlns:a16="http://schemas.microsoft.com/office/drawing/2014/main" id="{8BFD02E1-93C1-4BE7-B2A2-1EFE7F9E543E}"/>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167202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a:extLst>
              <a:ext uri="{FF2B5EF4-FFF2-40B4-BE49-F238E27FC236}">
                <a16:creationId xmlns:a16="http://schemas.microsoft.com/office/drawing/2014/main" id="{FFFCA267-5BCD-4EE9-8DFC-6F1A1A9D48F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C0A6FD-0DFC-4595-90CE-426CA2D3F335}"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0467" name="Rectangle 2">
            <a:extLst>
              <a:ext uri="{FF2B5EF4-FFF2-40B4-BE49-F238E27FC236}">
                <a16:creationId xmlns:a16="http://schemas.microsoft.com/office/drawing/2014/main" id="{05D4A9EF-615F-4AA5-B08A-2EC9AA99FF60}"/>
              </a:ext>
            </a:extLst>
          </p:cNvPr>
          <p:cNvSpPr>
            <a:spLocks noGrp="1" noRot="1" noChangeAspect="1" noChangeArrowheads="1" noTextEdit="1"/>
          </p:cNvSpPr>
          <p:nvPr>
            <p:ph type="sldImg"/>
          </p:nvPr>
        </p:nvSpPr>
        <p:spPr>
          <a:ln/>
        </p:spPr>
      </p:sp>
      <p:sp>
        <p:nvSpPr>
          <p:cNvPr id="190468" name="Rectangle 3">
            <a:extLst>
              <a:ext uri="{FF2B5EF4-FFF2-40B4-BE49-F238E27FC236}">
                <a16:creationId xmlns:a16="http://schemas.microsoft.com/office/drawing/2014/main" id="{22ABA9DA-73D0-49E7-B2B9-2C4A349C33FD}"/>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11819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a:extLst>
              <a:ext uri="{FF2B5EF4-FFF2-40B4-BE49-F238E27FC236}">
                <a16:creationId xmlns:a16="http://schemas.microsoft.com/office/drawing/2014/main" id="{16D7AF27-872C-4C43-B748-70AEC43404F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858125E-8755-4B29-91D6-68E9F2DAF759}"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2515" name="Rectangle 2">
            <a:extLst>
              <a:ext uri="{FF2B5EF4-FFF2-40B4-BE49-F238E27FC236}">
                <a16:creationId xmlns:a16="http://schemas.microsoft.com/office/drawing/2014/main" id="{0BBE48B6-200D-4635-927D-A705D7667670}"/>
              </a:ext>
            </a:extLst>
          </p:cNvPr>
          <p:cNvSpPr>
            <a:spLocks noGrp="1" noRot="1" noChangeAspect="1" noChangeArrowheads="1" noTextEdit="1"/>
          </p:cNvSpPr>
          <p:nvPr>
            <p:ph type="sldImg"/>
          </p:nvPr>
        </p:nvSpPr>
        <p:spPr>
          <a:ln/>
        </p:spPr>
      </p:sp>
      <p:sp>
        <p:nvSpPr>
          <p:cNvPr id="192516" name="Rectangle 3">
            <a:extLst>
              <a:ext uri="{FF2B5EF4-FFF2-40B4-BE49-F238E27FC236}">
                <a16:creationId xmlns:a16="http://schemas.microsoft.com/office/drawing/2014/main" id="{5B1D5ED9-CA97-4A50-B959-218F22C95A27}"/>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2927316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a:extLst>
              <a:ext uri="{FF2B5EF4-FFF2-40B4-BE49-F238E27FC236}">
                <a16:creationId xmlns:a16="http://schemas.microsoft.com/office/drawing/2014/main" id="{9005F603-B08D-4090-8E5B-CB4A2DA848D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4AFB43-AA6E-4CD8-BC25-373F4EAF7882}"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4563" name="Rectangle 2">
            <a:extLst>
              <a:ext uri="{FF2B5EF4-FFF2-40B4-BE49-F238E27FC236}">
                <a16:creationId xmlns:a16="http://schemas.microsoft.com/office/drawing/2014/main" id="{B91B49F7-B133-4056-953E-49A42578994F}"/>
              </a:ext>
            </a:extLst>
          </p:cNvPr>
          <p:cNvSpPr>
            <a:spLocks noGrp="1" noRot="1" noChangeAspect="1" noChangeArrowheads="1" noTextEdit="1"/>
          </p:cNvSpPr>
          <p:nvPr>
            <p:ph type="sldImg"/>
          </p:nvPr>
        </p:nvSpPr>
        <p:spPr>
          <a:ln/>
        </p:spPr>
      </p:sp>
      <p:sp>
        <p:nvSpPr>
          <p:cNvPr id="194564" name="Rectangle 3">
            <a:extLst>
              <a:ext uri="{FF2B5EF4-FFF2-40B4-BE49-F238E27FC236}">
                <a16:creationId xmlns:a16="http://schemas.microsoft.com/office/drawing/2014/main" id="{6EA12D59-0306-4164-AEA7-B702B75BE424}"/>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425972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a:extLst>
              <a:ext uri="{FF2B5EF4-FFF2-40B4-BE49-F238E27FC236}">
                <a16:creationId xmlns:a16="http://schemas.microsoft.com/office/drawing/2014/main" id="{9C134637-AD95-4245-AEB3-87EB246E543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14FB9B-4FC8-40A4-9382-609B564D77B5}"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6611" name="Rectangle 2">
            <a:extLst>
              <a:ext uri="{FF2B5EF4-FFF2-40B4-BE49-F238E27FC236}">
                <a16:creationId xmlns:a16="http://schemas.microsoft.com/office/drawing/2014/main" id="{8C29B5B5-13BA-4548-BC51-E4503D0A3C73}"/>
              </a:ext>
            </a:extLst>
          </p:cNvPr>
          <p:cNvSpPr>
            <a:spLocks noGrp="1" noRot="1" noChangeAspect="1" noChangeArrowheads="1" noTextEdit="1"/>
          </p:cNvSpPr>
          <p:nvPr>
            <p:ph type="sldImg"/>
          </p:nvPr>
        </p:nvSpPr>
        <p:spPr>
          <a:ln/>
        </p:spPr>
      </p:sp>
      <p:sp>
        <p:nvSpPr>
          <p:cNvPr id="196612" name="Rectangle 3">
            <a:extLst>
              <a:ext uri="{FF2B5EF4-FFF2-40B4-BE49-F238E27FC236}">
                <a16:creationId xmlns:a16="http://schemas.microsoft.com/office/drawing/2014/main" id="{3A9BC363-CF3E-42D7-8230-B2669BD705BF}"/>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958550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a:extLst>
              <a:ext uri="{FF2B5EF4-FFF2-40B4-BE49-F238E27FC236}">
                <a16:creationId xmlns:a16="http://schemas.microsoft.com/office/drawing/2014/main" id="{7B84D877-3B80-4C1D-AD4A-FFB8DF800273}"/>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274F611-99CB-4758-84AD-23E880BA8ECB}"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98659" name="Rectangle 2">
            <a:extLst>
              <a:ext uri="{FF2B5EF4-FFF2-40B4-BE49-F238E27FC236}">
                <a16:creationId xmlns:a16="http://schemas.microsoft.com/office/drawing/2014/main" id="{E7426EA5-8B30-42AB-80C0-F437A8EF47EA}"/>
              </a:ext>
            </a:extLst>
          </p:cNvPr>
          <p:cNvSpPr>
            <a:spLocks noGrp="1" noRot="1" noChangeAspect="1" noChangeArrowheads="1" noTextEdit="1"/>
          </p:cNvSpPr>
          <p:nvPr>
            <p:ph type="sldImg"/>
          </p:nvPr>
        </p:nvSpPr>
        <p:spPr>
          <a:ln/>
        </p:spPr>
      </p:sp>
      <p:sp>
        <p:nvSpPr>
          <p:cNvPr id="198660" name="Rectangle 3">
            <a:extLst>
              <a:ext uri="{FF2B5EF4-FFF2-40B4-BE49-F238E27FC236}">
                <a16:creationId xmlns:a16="http://schemas.microsoft.com/office/drawing/2014/main" id="{7227F0D5-5EED-4E8C-AC90-59C9E4724F6B}"/>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1059387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a:extLst>
              <a:ext uri="{FF2B5EF4-FFF2-40B4-BE49-F238E27FC236}">
                <a16:creationId xmlns:a16="http://schemas.microsoft.com/office/drawing/2014/main" id="{D25C5A21-6B8D-4766-9590-9987EF46D42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81408F1-8653-4B88-B002-84A959C43CFB}"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0707" name="Rectangle 2">
            <a:extLst>
              <a:ext uri="{FF2B5EF4-FFF2-40B4-BE49-F238E27FC236}">
                <a16:creationId xmlns:a16="http://schemas.microsoft.com/office/drawing/2014/main" id="{E4F18715-1F52-4DFB-883C-E4E3FFB9DDAE}"/>
              </a:ext>
            </a:extLst>
          </p:cNvPr>
          <p:cNvSpPr>
            <a:spLocks noGrp="1" noRot="1" noChangeAspect="1" noChangeArrowheads="1" noTextEdit="1"/>
          </p:cNvSpPr>
          <p:nvPr>
            <p:ph type="sldImg"/>
          </p:nvPr>
        </p:nvSpPr>
        <p:spPr>
          <a:ln/>
        </p:spPr>
      </p:sp>
      <p:sp>
        <p:nvSpPr>
          <p:cNvPr id="200708" name="Rectangle 3">
            <a:extLst>
              <a:ext uri="{FF2B5EF4-FFF2-40B4-BE49-F238E27FC236}">
                <a16:creationId xmlns:a16="http://schemas.microsoft.com/office/drawing/2014/main" id="{8A026B14-CB4A-47F7-AB47-785A500BAF82}"/>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161990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a:extLst>
              <a:ext uri="{FF2B5EF4-FFF2-40B4-BE49-F238E27FC236}">
                <a16:creationId xmlns:a16="http://schemas.microsoft.com/office/drawing/2014/main" id="{C71A4A7F-7609-42A1-9FD9-051E577DF199}"/>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930502-ED13-4E32-8A64-A5848E465F2A}"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2755" name="Rectangle 2">
            <a:extLst>
              <a:ext uri="{FF2B5EF4-FFF2-40B4-BE49-F238E27FC236}">
                <a16:creationId xmlns:a16="http://schemas.microsoft.com/office/drawing/2014/main" id="{CC4F32F9-7829-4936-A74B-F101FC464415}"/>
              </a:ext>
            </a:extLst>
          </p:cNvPr>
          <p:cNvSpPr>
            <a:spLocks noGrp="1" noRot="1" noChangeAspect="1" noChangeArrowheads="1" noTextEdit="1"/>
          </p:cNvSpPr>
          <p:nvPr>
            <p:ph type="sldImg"/>
          </p:nvPr>
        </p:nvSpPr>
        <p:spPr>
          <a:ln/>
        </p:spPr>
      </p:sp>
      <p:sp>
        <p:nvSpPr>
          <p:cNvPr id="202756" name="Rectangle 3">
            <a:extLst>
              <a:ext uri="{FF2B5EF4-FFF2-40B4-BE49-F238E27FC236}">
                <a16:creationId xmlns:a16="http://schemas.microsoft.com/office/drawing/2014/main" id="{C78422FC-4BA3-44BE-91EC-8B0A4C2446A0}"/>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976446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a:extLst>
              <a:ext uri="{FF2B5EF4-FFF2-40B4-BE49-F238E27FC236}">
                <a16:creationId xmlns:a16="http://schemas.microsoft.com/office/drawing/2014/main" id="{DDA6AC35-58B1-4AD6-90E7-9A933624441E}"/>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259C6C0-40FA-4230-B24F-735CF64F2F72}"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9987" name="Rectangle 2">
            <a:extLst>
              <a:ext uri="{FF2B5EF4-FFF2-40B4-BE49-F238E27FC236}">
                <a16:creationId xmlns:a16="http://schemas.microsoft.com/office/drawing/2014/main" id="{FD0B9A9D-52DE-4076-A6A8-A3A3F32D1C7B}"/>
              </a:ext>
            </a:extLst>
          </p:cNvPr>
          <p:cNvSpPr>
            <a:spLocks noGrp="1" noRot="1" noChangeAspect="1" noChangeArrowheads="1" noTextEdit="1"/>
          </p:cNvSpPr>
          <p:nvPr>
            <p:ph type="sldImg"/>
          </p:nvPr>
        </p:nvSpPr>
        <p:spPr>
          <a:ln/>
        </p:spPr>
      </p:sp>
      <p:sp>
        <p:nvSpPr>
          <p:cNvPr id="169988" name="Rectangle 3">
            <a:extLst>
              <a:ext uri="{FF2B5EF4-FFF2-40B4-BE49-F238E27FC236}">
                <a16:creationId xmlns:a16="http://schemas.microsoft.com/office/drawing/2014/main" id="{D504DCB8-1F66-4F4C-BF67-E6CC4E8671D5}"/>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987688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a:extLst>
              <a:ext uri="{FF2B5EF4-FFF2-40B4-BE49-F238E27FC236}">
                <a16:creationId xmlns:a16="http://schemas.microsoft.com/office/drawing/2014/main" id="{1025C1F4-24A4-4B9E-82FE-C5B3726AFDF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D9A76B0-62F9-4C88-848C-6C69A62B4C69}"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2035" name="Rectangle 2">
            <a:extLst>
              <a:ext uri="{FF2B5EF4-FFF2-40B4-BE49-F238E27FC236}">
                <a16:creationId xmlns:a16="http://schemas.microsoft.com/office/drawing/2014/main" id="{10617330-9FE2-4D9A-A451-054DF86F6193}"/>
              </a:ext>
            </a:extLst>
          </p:cNvPr>
          <p:cNvSpPr>
            <a:spLocks noGrp="1" noRot="1" noChangeAspect="1" noChangeArrowheads="1" noTextEdit="1"/>
          </p:cNvSpPr>
          <p:nvPr>
            <p:ph type="sldImg"/>
          </p:nvPr>
        </p:nvSpPr>
        <p:spPr>
          <a:ln/>
        </p:spPr>
      </p:sp>
      <p:sp>
        <p:nvSpPr>
          <p:cNvPr id="172036" name="Rectangle 3">
            <a:extLst>
              <a:ext uri="{FF2B5EF4-FFF2-40B4-BE49-F238E27FC236}">
                <a16:creationId xmlns:a16="http://schemas.microsoft.com/office/drawing/2014/main" id="{34CCE677-4BAF-4628-9754-972E1987A130}"/>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42652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a:extLst>
              <a:ext uri="{FF2B5EF4-FFF2-40B4-BE49-F238E27FC236}">
                <a16:creationId xmlns:a16="http://schemas.microsoft.com/office/drawing/2014/main" id="{EF8C9EAC-83F7-4367-BBC5-215F5E550F5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0FC309B-1667-48B2-BDBD-2D2F7EC4A404}"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4083" name="Rectangle 2">
            <a:extLst>
              <a:ext uri="{FF2B5EF4-FFF2-40B4-BE49-F238E27FC236}">
                <a16:creationId xmlns:a16="http://schemas.microsoft.com/office/drawing/2014/main" id="{6A9CABA2-4979-46E0-9F91-EB78A24F0C76}"/>
              </a:ext>
            </a:extLst>
          </p:cNvPr>
          <p:cNvSpPr>
            <a:spLocks noGrp="1" noRot="1" noChangeAspect="1" noChangeArrowheads="1" noTextEdit="1"/>
          </p:cNvSpPr>
          <p:nvPr>
            <p:ph type="sldImg"/>
          </p:nvPr>
        </p:nvSpPr>
        <p:spPr>
          <a:ln/>
        </p:spPr>
      </p:sp>
      <p:sp>
        <p:nvSpPr>
          <p:cNvPr id="174084" name="Rectangle 3">
            <a:extLst>
              <a:ext uri="{FF2B5EF4-FFF2-40B4-BE49-F238E27FC236}">
                <a16:creationId xmlns:a16="http://schemas.microsoft.com/office/drawing/2014/main" id="{D4B5F44D-DC51-4C78-9D54-58601BC42FAF}"/>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2194977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a:extLst>
              <a:ext uri="{FF2B5EF4-FFF2-40B4-BE49-F238E27FC236}">
                <a16:creationId xmlns:a16="http://schemas.microsoft.com/office/drawing/2014/main" id="{26DCB98A-7628-471E-9965-41B50663E16C}"/>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46BC844-E7B2-4958-B879-129FAD28ACCB}"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6131" name="Rectangle 2">
            <a:extLst>
              <a:ext uri="{FF2B5EF4-FFF2-40B4-BE49-F238E27FC236}">
                <a16:creationId xmlns:a16="http://schemas.microsoft.com/office/drawing/2014/main" id="{94CFB577-7B09-4CD8-B0CD-2AC3651F7792}"/>
              </a:ext>
            </a:extLst>
          </p:cNvPr>
          <p:cNvSpPr>
            <a:spLocks noGrp="1" noRot="1" noChangeAspect="1" noChangeArrowheads="1" noTextEdit="1"/>
          </p:cNvSpPr>
          <p:nvPr>
            <p:ph type="sldImg"/>
          </p:nvPr>
        </p:nvSpPr>
        <p:spPr>
          <a:ln/>
        </p:spPr>
      </p:sp>
      <p:sp>
        <p:nvSpPr>
          <p:cNvPr id="176132" name="Rectangle 3">
            <a:extLst>
              <a:ext uri="{FF2B5EF4-FFF2-40B4-BE49-F238E27FC236}">
                <a16:creationId xmlns:a16="http://schemas.microsoft.com/office/drawing/2014/main" id="{22C7CC49-92F2-4C3C-A9BA-540D32B4E753}"/>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008193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BF3BF113-C381-433C-BF1D-F796E92703B4}"/>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453B87E-5B6C-410F-A6C0-725D06FF43E5}"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78179" name="Rectangle 2">
            <a:extLst>
              <a:ext uri="{FF2B5EF4-FFF2-40B4-BE49-F238E27FC236}">
                <a16:creationId xmlns:a16="http://schemas.microsoft.com/office/drawing/2014/main" id="{3EB564A8-B73E-4A52-A094-FFF73E471C4B}"/>
              </a:ext>
            </a:extLst>
          </p:cNvPr>
          <p:cNvSpPr>
            <a:spLocks noGrp="1" noRot="1" noChangeAspect="1" noChangeArrowheads="1" noTextEdit="1"/>
          </p:cNvSpPr>
          <p:nvPr>
            <p:ph type="sldImg"/>
          </p:nvPr>
        </p:nvSpPr>
        <p:spPr>
          <a:ln/>
        </p:spPr>
      </p:sp>
      <p:sp>
        <p:nvSpPr>
          <p:cNvPr id="178180" name="Rectangle 3">
            <a:extLst>
              <a:ext uri="{FF2B5EF4-FFF2-40B4-BE49-F238E27FC236}">
                <a16:creationId xmlns:a16="http://schemas.microsoft.com/office/drawing/2014/main" id="{62DD68CA-C2B8-4C87-BFBE-E6E909D3C5C4}"/>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298277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F9A19CE4-2312-4FF5-B260-DD0A1F16FDAF}"/>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53F7EE-DA27-47C5-9518-6FCCC440514D}"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0227" name="Rectangle 2">
            <a:extLst>
              <a:ext uri="{FF2B5EF4-FFF2-40B4-BE49-F238E27FC236}">
                <a16:creationId xmlns:a16="http://schemas.microsoft.com/office/drawing/2014/main" id="{F1464508-0386-4FC1-9861-9109FC62A57B}"/>
              </a:ext>
            </a:extLst>
          </p:cNvPr>
          <p:cNvSpPr>
            <a:spLocks noGrp="1" noRot="1" noChangeAspect="1" noChangeArrowheads="1" noTextEdit="1"/>
          </p:cNvSpPr>
          <p:nvPr>
            <p:ph type="sldImg"/>
          </p:nvPr>
        </p:nvSpPr>
        <p:spPr>
          <a:ln/>
        </p:spPr>
      </p:sp>
      <p:sp>
        <p:nvSpPr>
          <p:cNvPr id="180228" name="Rectangle 3">
            <a:extLst>
              <a:ext uri="{FF2B5EF4-FFF2-40B4-BE49-F238E27FC236}">
                <a16:creationId xmlns:a16="http://schemas.microsoft.com/office/drawing/2014/main" id="{6B17CEE8-E343-49AA-BD38-E5B639C74F40}"/>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25982209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69294DCF-4A20-4E4A-87CA-AFC590837711}"/>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B9D07FD-8AF9-40BC-BA88-90AE88D8C4D3}"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2275" name="Rectangle 2">
            <a:extLst>
              <a:ext uri="{FF2B5EF4-FFF2-40B4-BE49-F238E27FC236}">
                <a16:creationId xmlns:a16="http://schemas.microsoft.com/office/drawing/2014/main" id="{917FDB19-05F5-45E2-A8CE-EAD48F50A4C0}"/>
              </a:ext>
            </a:extLst>
          </p:cNvPr>
          <p:cNvSpPr>
            <a:spLocks noGrp="1" noRot="1" noChangeAspect="1" noChangeArrowheads="1" noTextEdit="1"/>
          </p:cNvSpPr>
          <p:nvPr>
            <p:ph type="sldImg"/>
          </p:nvPr>
        </p:nvSpPr>
        <p:spPr>
          <a:ln/>
        </p:spPr>
      </p:sp>
      <p:sp>
        <p:nvSpPr>
          <p:cNvPr id="182276" name="Rectangle 3">
            <a:extLst>
              <a:ext uri="{FF2B5EF4-FFF2-40B4-BE49-F238E27FC236}">
                <a16:creationId xmlns:a16="http://schemas.microsoft.com/office/drawing/2014/main" id="{21B5FC33-EBF9-4432-9E38-D9B78F6AB498}"/>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33070181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DC199532-E86E-4698-864C-1316A7746F65}"/>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223B75-712C-4B4D-8519-8FBEB8C4FD03}" type="slidenum">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4323" name="Rectangle 2">
            <a:extLst>
              <a:ext uri="{FF2B5EF4-FFF2-40B4-BE49-F238E27FC236}">
                <a16:creationId xmlns:a16="http://schemas.microsoft.com/office/drawing/2014/main" id="{B0A37A48-8B68-48CB-BC4D-ECBBAAAEDC6E}"/>
              </a:ext>
            </a:extLst>
          </p:cNvPr>
          <p:cNvSpPr>
            <a:spLocks noGrp="1" noRot="1" noChangeAspect="1" noChangeArrowheads="1" noTextEdit="1"/>
          </p:cNvSpPr>
          <p:nvPr>
            <p:ph type="sldImg"/>
          </p:nvPr>
        </p:nvSpPr>
        <p:spPr>
          <a:ln/>
        </p:spPr>
      </p:sp>
      <p:sp>
        <p:nvSpPr>
          <p:cNvPr id="184324" name="Rectangle 3">
            <a:extLst>
              <a:ext uri="{FF2B5EF4-FFF2-40B4-BE49-F238E27FC236}">
                <a16:creationId xmlns:a16="http://schemas.microsoft.com/office/drawing/2014/main" id="{55FB05FE-1FC7-4F14-968E-9E5CF8B46514}"/>
              </a:ext>
            </a:extLst>
          </p:cNvPr>
          <p:cNvSpPr>
            <a:spLocks noGrp="1" noChangeArrowheads="1"/>
          </p:cNvSpPr>
          <p:nvPr>
            <p:ph type="body" idx="1"/>
          </p:nvPr>
        </p:nvSpPr>
        <p:spPr>
          <a:noFill/>
        </p:spPr>
        <p:txBody>
          <a:bodyPr/>
          <a:lstStyle/>
          <a:p>
            <a:pPr eaLnBrk="1" hangingPunct="1"/>
            <a:endParaRPr lang="de-AT" altLang="de-DE">
              <a:latin typeface="Arial" panose="020B0604020202020204" pitchFamily="34" charset="0"/>
            </a:endParaRPr>
          </a:p>
        </p:txBody>
      </p:sp>
    </p:spTree>
    <p:extLst>
      <p:ext uri="{BB962C8B-B14F-4D97-AF65-F5344CB8AC3E}">
        <p14:creationId xmlns:p14="http://schemas.microsoft.com/office/powerpoint/2010/main" val="2576129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3921" y="2130428"/>
            <a:ext cx="10364160" cy="1470025"/>
          </a:xfrm>
          <a:prstGeom prst="rect">
            <a:avLst/>
          </a:prstGeom>
        </p:spPr>
        <p:txBody>
          <a:bodyPr/>
          <a:lstStyle/>
          <a:p>
            <a:r>
              <a:rPr lang="de-DE"/>
              <a:t>Titelmasterformat durch Klicken bearbeiten</a:t>
            </a:r>
            <a:endParaRPr lang="de-AT"/>
          </a:p>
        </p:txBody>
      </p:sp>
      <p:sp>
        <p:nvSpPr>
          <p:cNvPr id="3" name="Untertitel 2"/>
          <p:cNvSpPr>
            <a:spLocks noGrp="1"/>
          </p:cNvSpPr>
          <p:nvPr>
            <p:ph type="subTitle" idx="1"/>
          </p:nvPr>
        </p:nvSpPr>
        <p:spPr>
          <a:xfrm>
            <a:off x="1829760" y="3886200"/>
            <a:ext cx="8534401"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endParaRPr lang="de-AT"/>
          </a:p>
        </p:txBody>
      </p:sp>
    </p:spTree>
    <p:extLst>
      <p:ext uri="{BB962C8B-B14F-4D97-AF65-F5344CB8AC3E}">
        <p14:creationId xmlns:p14="http://schemas.microsoft.com/office/powerpoint/2010/main" val="1088164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10562" y="274638"/>
            <a:ext cx="10972801" cy="1143000"/>
          </a:xfrm>
          <a:prstGeom prst="rect">
            <a:avLst/>
          </a:prstGeom>
        </p:spPr>
        <p:txBody>
          <a:bodyPr/>
          <a:lstStyle/>
          <a:p>
            <a:r>
              <a:rPr lang="de-DE"/>
              <a:t>Titelmasterformat durch Klicken bearbeiten</a:t>
            </a:r>
            <a:endParaRPr lang="de-AT"/>
          </a:p>
        </p:txBody>
      </p:sp>
      <p:sp>
        <p:nvSpPr>
          <p:cNvPr id="3" name="Vertikaler Textplatzhalter 2"/>
          <p:cNvSpPr>
            <a:spLocks noGrp="1"/>
          </p:cNvSpPr>
          <p:nvPr>
            <p:ph type="body" orient="vert" idx="1"/>
          </p:nvPr>
        </p:nvSpPr>
        <p:spPr>
          <a:xfrm>
            <a:off x="610562" y="1600203"/>
            <a:ext cx="10972801" cy="452596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316748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41601" y="274641"/>
            <a:ext cx="2741760" cy="5851525"/>
          </a:xfrm>
          <a:prstGeom prst="rect">
            <a:avLst/>
          </a:prstGeom>
        </p:spPr>
        <p:txBody>
          <a:bodyPr vert="eaVert"/>
          <a:lstStyle/>
          <a:p>
            <a:r>
              <a:rPr lang="de-DE"/>
              <a:t>Titelmasterformat durch Klicken bearbeiten</a:t>
            </a:r>
            <a:endParaRPr lang="de-AT"/>
          </a:p>
        </p:txBody>
      </p:sp>
      <p:sp>
        <p:nvSpPr>
          <p:cNvPr id="3" name="Vertikaler Textplatzhalter 2"/>
          <p:cNvSpPr>
            <a:spLocks noGrp="1"/>
          </p:cNvSpPr>
          <p:nvPr>
            <p:ph type="body" orient="vert" idx="1"/>
          </p:nvPr>
        </p:nvSpPr>
        <p:spPr>
          <a:xfrm>
            <a:off x="610562" y="274641"/>
            <a:ext cx="8046721" cy="5851525"/>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003199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10562" y="274641"/>
            <a:ext cx="10972801" cy="5851525"/>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545237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10562" y="274638"/>
            <a:ext cx="10972801" cy="1143000"/>
          </a:xfrm>
          <a:prstGeom prst="rect">
            <a:avLst/>
          </a:prstGeom>
        </p:spPr>
        <p:txBody>
          <a:bodyPr/>
          <a:lstStyle/>
          <a:p>
            <a:r>
              <a:rPr lang="de-DE"/>
              <a:t>Titelmasterformat durch Klicken bearbeiten</a:t>
            </a:r>
            <a:endParaRPr lang="de-AT" dirty="0"/>
          </a:p>
        </p:txBody>
      </p:sp>
      <p:sp>
        <p:nvSpPr>
          <p:cNvPr id="3" name="Inhaltsplatzhalter 2"/>
          <p:cNvSpPr>
            <a:spLocks noGrp="1"/>
          </p:cNvSpPr>
          <p:nvPr>
            <p:ph idx="1"/>
          </p:nvPr>
        </p:nvSpPr>
        <p:spPr>
          <a:xfrm>
            <a:off x="610562" y="1600203"/>
            <a:ext cx="10972801" cy="452596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303899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840" y="4406903"/>
            <a:ext cx="10362241" cy="1362075"/>
          </a:xfrm>
          <a:prstGeom prst="rect">
            <a:avLst/>
          </a:prstGeom>
        </p:spPr>
        <p:txBody>
          <a:bodyPr anchor="t"/>
          <a:lstStyle>
            <a:lvl1pPr algn="l">
              <a:defRPr sz="4000" b="1" cap="all"/>
            </a:lvl1pPr>
          </a:lstStyle>
          <a:p>
            <a:r>
              <a:rPr lang="de-DE"/>
              <a:t>Titelmasterformat durch Klicken bearbeiten</a:t>
            </a:r>
            <a:endParaRPr lang="de-AT"/>
          </a:p>
        </p:txBody>
      </p:sp>
      <p:sp>
        <p:nvSpPr>
          <p:cNvPr id="3" name="Textplatzhalter 2"/>
          <p:cNvSpPr>
            <a:spLocks noGrp="1"/>
          </p:cNvSpPr>
          <p:nvPr>
            <p:ph type="body" idx="1"/>
          </p:nvPr>
        </p:nvSpPr>
        <p:spPr>
          <a:xfrm>
            <a:off x="963840" y="2906713"/>
            <a:ext cx="1036224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Tree>
    <p:extLst>
      <p:ext uri="{BB962C8B-B14F-4D97-AF65-F5344CB8AC3E}">
        <p14:creationId xmlns:p14="http://schemas.microsoft.com/office/powerpoint/2010/main" val="3080503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10562" y="274638"/>
            <a:ext cx="10972801" cy="1143000"/>
          </a:xfrm>
          <a:prstGeom prst="rect">
            <a:avLst/>
          </a:prstGeom>
        </p:spPr>
        <p:txBody>
          <a:bodyPr/>
          <a:lstStyle/>
          <a:p>
            <a:r>
              <a:rPr lang="de-DE"/>
              <a:t>Titelmasterformat durch Klicken bearbeiten</a:t>
            </a:r>
            <a:endParaRPr lang="de-AT"/>
          </a:p>
        </p:txBody>
      </p:sp>
      <p:sp>
        <p:nvSpPr>
          <p:cNvPr id="3" name="Inhaltsplatzhalter 2"/>
          <p:cNvSpPr>
            <a:spLocks noGrp="1"/>
          </p:cNvSpPr>
          <p:nvPr>
            <p:ph sz="half" idx="1"/>
          </p:nvPr>
        </p:nvSpPr>
        <p:spPr>
          <a:xfrm>
            <a:off x="610560" y="1600203"/>
            <a:ext cx="5393281"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88162" y="1600203"/>
            <a:ext cx="53952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2037313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10562" y="274638"/>
            <a:ext cx="10972801" cy="1143000"/>
          </a:xfrm>
          <a:prstGeom prst="rect">
            <a:avLst/>
          </a:prstGeom>
        </p:spPr>
        <p:txBody>
          <a:bodyPr/>
          <a:lstStyle>
            <a:lvl1pPr>
              <a:defRPr/>
            </a:lvl1pPr>
          </a:lstStyle>
          <a:p>
            <a:r>
              <a:rPr lang="de-DE"/>
              <a:t>Titelmasterformat durch Klicken bearbeiten</a:t>
            </a:r>
            <a:endParaRPr lang="de-AT"/>
          </a:p>
        </p:txBody>
      </p:sp>
      <p:sp>
        <p:nvSpPr>
          <p:cNvPr id="3" name="Textplatzhalter 2"/>
          <p:cNvSpPr>
            <a:spLocks noGrp="1"/>
          </p:cNvSpPr>
          <p:nvPr>
            <p:ph type="body" idx="1"/>
          </p:nvPr>
        </p:nvSpPr>
        <p:spPr>
          <a:xfrm>
            <a:off x="610560" y="1535113"/>
            <a:ext cx="538560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10560" y="2174875"/>
            <a:ext cx="538560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93922" y="1535113"/>
            <a:ext cx="5389441"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93922" y="2174875"/>
            <a:ext cx="5389441"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Tree>
    <p:extLst>
      <p:ext uri="{BB962C8B-B14F-4D97-AF65-F5344CB8AC3E}">
        <p14:creationId xmlns:p14="http://schemas.microsoft.com/office/powerpoint/2010/main" val="12602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10562" y="274638"/>
            <a:ext cx="10972801" cy="1143000"/>
          </a:xfrm>
          <a:prstGeom prst="rect">
            <a:avLst/>
          </a:prstGeom>
        </p:spPr>
        <p:txBody>
          <a:bodyPr/>
          <a:lstStyle/>
          <a:p>
            <a:r>
              <a:rPr lang="de-DE"/>
              <a:t>Titelmasterformat durch Klicken bearbeiten</a:t>
            </a:r>
            <a:endParaRPr lang="de-AT"/>
          </a:p>
        </p:txBody>
      </p:sp>
    </p:spTree>
    <p:extLst>
      <p:ext uri="{BB962C8B-B14F-4D97-AF65-F5344CB8AC3E}">
        <p14:creationId xmlns:p14="http://schemas.microsoft.com/office/powerpoint/2010/main" val="3768008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4341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10560" y="273050"/>
            <a:ext cx="4010881" cy="1162050"/>
          </a:xfrm>
          <a:prstGeom prst="rect">
            <a:avLst/>
          </a:prstGeom>
        </p:spPr>
        <p:txBody>
          <a:bodyPr anchor="b"/>
          <a:lstStyle>
            <a:lvl1pPr algn="l">
              <a:defRPr sz="2000" b="1"/>
            </a:lvl1pPr>
          </a:lstStyle>
          <a:p>
            <a:r>
              <a:rPr lang="de-DE"/>
              <a:t>Titelmasterformat durch Klicken bearbeiten</a:t>
            </a:r>
            <a:endParaRPr lang="de-AT"/>
          </a:p>
        </p:txBody>
      </p:sp>
      <p:sp>
        <p:nvSpPr>
          <p:cNvPr id="3" name="Inhaltsplatzhalter 2"/>
          <p:cNvSpPr>
            <a:spLocks noGrp="1"/>
          </p:cNvSpPr>
          <p:nvPr>
            <p:ph idx="1"/>
          </p:nvPr>
        </p:nvSpPr>
        <p:spPr>
          <a:xfrm>
            <a:off x="4767362" y="273053"/>
            <a:ext cx="68160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610560" y="1435103"/>
            <a:ext cx="4010881"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129027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90402" y="4800600"/>
            <a:ext cx="7315200" cy="566738"/>
          </a:xfrm>
          <a:prstGeom prst="rect">
            <a:avLst/>
          </a:prstGeom>
        </p:spPr>
        <p:txBody>
          <a:bodyPr anchor="b"/>
          <a:lstStyle>
            <a:lvl1pPr algn="l">
              <a:defRPr sz="2000" b="1"/>
            </a:lvl1pPr>
          </a:lstStyle>
          <a:p>
            <a:r>
              <a:rPr lang="de-DE"/>
              <a:t>Titelmasterformat durch Klicken bearbeiten</a:t>
            </a:r>
            <a:endParaRPr lang="de-AT"/>
          </a:p>
        </p:txBody>
      </p:sp>
      <p:sp>
        <p:nvSpPr>
          <p:cNvPr id="3" name="Bildplatzhalter 2"/>
          <p:cNvSpPr>
            <a:spLocks noGrp="1"/>
          </p:cNvSpPr>
          <p:nvPr>
            <p:ph type="pic" idx="1"/>
          </p:nvPr>
        </p:nvSpPr>
        <p:spPr>
          <a:xfrm>
            <a:off x="2390402"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2390402"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Tree>
    <p:extLst>
      <p:ext uri="{BB962C8B-B14F-4D97-AF65-F5344CB8AC3E}">
        <p14:creationId xmlns:p14="http://schemas.microsoft.com/office/powerpoint/2010/main" val="406842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6">
            <a:extLst>
              <a:ext uri="{FF2B5EF4-FFF2-40B4-BE49-F238E27FC236}">
                <a16:creationId xmlns:a16="http://schemas.microsoft.com/office/drawing/2014/main" id="{24735601-D245-4821-AFBA-DC2C7C0DF8EA}"/>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489106" y="115889"/>
            <a:ext cx="1058909"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hteck 15">
            <a:extLst>
              <a:ext uri="{FF2B5EF4-FFF2-40B4-BE49-F238E27FC236}">
                <a16:creationId xmlns:a16="http://schemas.microsoft.com/office/drawing/2014/main" id="{40DF47D9-CCEC-4C24-8C87-2AD3BA6487E8}"/>
              </a:ext>
            </a:extLst>
          </p:cNvPr>
          <p:cNvSpPr>
            <a:spLocks noChangeArrowheads="1"/>
          </p:cNvSpPr>
          <p:nvPr userDrawn="1"/>
        </p:nvSpPr>
        <p:spPr bwMode="auto">
          <a:xfrm>
            <a:off x="1777921" y="692186"/>
            <a:ext cx="646331" cy="353943"/>
          </a:xfrm>
          <a:prstGeom prst="rect">
            <a:avLst/>
          </a:prstGeom>
          <a:solidFill>
            <a:srgbClr val="FF0000"/>
          </a:solidFill>
          <a:ln w="9525" algn="ctr">
            <a:solidFill>
              <a:schemeClr val="tx1"/>
            </a:solidFill>
            <a:round/>
            <a:headEnd/>
            <a:tailEnd/>
          </a:ln>
        </p:spPr>
        <p:txBody>
          <a:bodyPr wrap="none" anchor="ctr">
            <a:spAutoFit/>
          </a:bodyPr>
          <a:lstStyle>
            <a:lvl1pPr marL="457200"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85000"/>
              </a:lnSpc>
              <a:spcBef>
                <a:spcPct val="30000"/>
              </a:spcBef>
              <a:buClr>
                <a:schemeClr val="folHlink"/>
              </a:buClr>
              <a:buSzPct val="60000"/>
              <a:buFont typeface="Wingdings" panose="05000000000000000000" pitchFamily="2" charset="2"/>
              <a:buBlip>
                <a:blip r:embed="rId15"/>
              </a:buBlip>
              <a:defRPr/>
            </a:pPr>
            <a:endParaRPr lang="de-AT" altLang="de-DE" sz="2000"/>
          </a:p>
        </p:txBody>
      </p:sp>
      <p:sp>
        <p:nvSpPr>
          <p:cNvPr id="1028" name="Rechteck 4">
            <a:extLst>
              <a:ext uri="{FF2B5EF4-FFF2-40B4-BE49-F238E27FC236}">
                <a16:creationId xmlns:a16="http://schemas.microsoft.com/office/drawing/2014/main" id="{D47C6C18-E7C2-44AE-BD29-11D2B0B18E81}"/>
              </a:ext>
            </a:extLst>
          </p:cNvPr>
          <p:cNvSpPr>
            <a:spLocks noChangeArrowheads="1"/>
          </p:cNvSpPr>
          <p:nvPr userDrawn="1"/>
        </p:nvSpPr>
        <p:spPr bwMode="auto">
          <a:xfrm>
            <a:off x="1777921" y="73061"/>
            <a:ext cx="646331" cy="353943"/>
          </a:xfrm>
          <a:prstGeom prst="rect">
            <a:avLst/>
          </a:prstGeom>
          <a:solidFill>
            <a:srgbClr val="FF0000"/>
          </a:solidFill>
          <a:ln w="9525" algn="ctr">
            <a:solidFill>
              <a:schemeClr val="tx1"/>
            </a:solidFill>
            <a:round/>
            <a:headEnd/>
            <a:tailEnd/>
          </a:ln>
        </p:spPr>
        <p:txBody>
          <a:bodyPr wrap="none" anchor="ctr">
            <a:spAutoFit/>
          </a:bodyPr>
          <a:lstStyle>
            <a:lvl1pPr marL="457200"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85000"/>
              </a:lnSpc>
              <a:spcBef>
                <a:spcPct val="30000"/>
              </a:spcBef>
              <a:buClr>
                <a:schemeClr val="folHlink"/>
              </a:buClr>
              <a:buSzPct val="60000"/>
              <a:buFont typeface="Wingdings" panose="05000000000000000000" pitchFamily="2" charset="2"/>
              <a:buBlip>
                <a:blip r:embed="rId15"/>
              </a:buBlip>
              <a:defRPr/>
            </a:pPr>
            <a:endParaRPr lang="de-AT" altLang="de-DE" sz="2000"/>
          </a:p>
        </p:txBody>
      </p:sp>
      <p:sp>
        <p:nvSpPr>
          <p:cNvPr id="2" name="Rectangle 7">
            <a:extLst>
              <a:ext uri="{FF2B5EF4-FFF2-40B4-BE49-F238E27FC236}">
                <a16:creationId xmlns:a16="http://schemas.microsoft.com/office/drawing/2014/main" id="{D1D59AB5-0D66-4F0D-A4E4-CC32F94BBB24}"/>
              </a:ext>
            </a:extLst>
          </p:cNvPr>
          <p:cNvSpPr>
            <a:spLocks noChangeArrowheads="1"/>
          </p:cNvSpPr>
          <p:nvPr userDrawn="1"/>
        </p:nvSpPr>
        <p:spPr bwMode="auto">
          <a:xfrm>
            <a:off x="0" y="3252789"/>
            <a:ext cx="1044480" cy="352425"/>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lnSpc>
                <a:spcPct val="85000"/>
              </a:lnSpc>
              <a:spcBef>
                <a:spcPct val="30000"/>
              </a:spcBef>
              <a:spcAft>
                <a:spcPct val="0"/>
              </a:spcAft>
              <a:buClr>
                <a:schemeClr val="folHlink"/>
              </a:buClr>
              <a:buSzPct val="60000"/>
              <a:buFont typeface="Wingdings" pitchFamily="2" charset="2"/>
              <a:buChar char="n"/>
              <a:defRPr sz="2000">
                <a:solidFill>
                  <a:schemeClr val="tx1"/>
                </a:solidFill>
                <a:latin typeface="Arial" charset="0"/>
              </a:defRPr>
            </a:lvl6pPr>
            <a:lvl7pPr marL="2971800" indent="-228600" eaLnBrk="0" fontAlgn="base" hangingPunct="0">
              <a:lnSpc>
                <a:spcPct val="85000"/>
              </a:lnSpc>
              <a:spcBef>
                <a:spcPct val="30000"/>
              </a:spcBef>
              <a:spcAft>
                <a:spcPct val="0"/>
              </a:spcAft>
              <a:buClr>
                <a:schemeClr val="folHlink"/>
              </a:buClr>
              <a:buSzPct val="60000"/>
              <a:buFont typeface="Wingdings" pitchFamily="2" charset="2"/>
              <a:buChar char="n"/>
              <a:defRPr sz="2000">
                <a:solidFill>
                  <a:schemeClr val="tx1"/>
                </a:solidFill>
                <a:latin typeface="Arial" charset="0"/>
              </a:defRPr>
            </a:lvl7pPr>
            <a:lvl8pPr marL="3429000" indent="-228600" eaLnBrk="0" fontAlgn="base" hangingPunct="0">
              <a:lnSpc>
                <a:spcPct val="85000"/>
              </a:lnSpc>
              <a:spcBef>
                <a:spcPct val="30000"/>
              </a:spcBef>
              <a:spcAft>
                <a:spcPct val="0"/>
              </a:spcAft>
              <a:buClr>
                <a:schemeClr val="folHlink"/>
              </a:buClr>
              <a:buSzPct val="60000"/>
              <a:buFont typeface="Wingdings" pitchFamily="2" charset="2"/>
              <a:buChar char="n"/>
              <a:defRPr sz="2000">
                <a:solidFill>
                  <a:schemeClr val="tx1"/>
                </a:solidFill>
                <a:latin typeface="Arial" charset="0"/>
              </a:defRPr>
            </a:lvl8pPr>
            <a:lvl9pPr marL="3886200" indent="-228600" eaLnBrk="0" fontAlgn="base" hangingPunct="0">
              <a:lnSpc>
                <a:spcPct val="85000"/>
              </a:lnSpc>
              <a:spcBef>
                <a:spcPct val="30000"/>
              </a:spcBef>
              <a:spcAft>
                <a:spcPct val="0"/>
              </a:spcAft>
              <a:buClr>
                <a:schemeClr val="folHlink"/>
              </a:buClr>
              <a:buSzPct val="60000"/>
              <a:buFont typeface="Wingdings" pitchFamily="2" charset="2"/>
              <a:buChar char="n"/>
              <a:defRPr sz="2000">
                <a:solidFill>
                  <a:schemeClr val="tx1"/>
                </a:solidFill>
                <a:latin typeface="Arial" charset="0"/>
              </a:defRPr>
            </a:lvl9pPr>
          </a:lstStyle>
          <a:p>
            <a:pPr eaLnBrk="1" hangingPunct="1">
              <a:lnSpc>
                <a:spcPct val="85000"/>
              </a:lnSpc>
              <a:spcBef>
                <a:spcPct val="30000"/>
              </a:spcBef>
              <a:buClr>
                <a:schemeClr val="folHlink"/>
              </a:buClr>
              <a:buSzPct val="60000"/>
              <a:buFont typeface="Wingdings" panose="05000000000000000000" pitchFamily="2" charset="2"/>
              <a:buChar char="n"/>
              <a:defRPr/>
            </a:pPr>
            <a:endParaRPr lang="de-AT" altLang="de-DE" sz="2000"/>
          </a:p>
        </p:txBody>
      </p:sp>
      <p:sp>
        <p:nvSpPr>
          <p:cNvPr id="1030" name="Text Box 9">
            <a:extLst>
              <a:ext uri="{FF2B5EF4-FFF2-40B4-BE49-F238E27FC236}">
                <a16:creationId xmlns:a16="http://schemas.microsoft.com/office/drawing/2014/main" id="{6F6F95D2-F1D7-4BE9-AE96-F6870373E77E}"/>
              </a:ext>
            </a:extLst>
          </p:cNvPr>
          <p:cNvSpPr txBox="1">
            <a:spLocks noChangeArrowheads="1"/>
          </p:cNvSpPr>
          <p:nvPr userDrawn="1"/>
        </p:nvSpPr>
        <p:spPr bwMode="auto">
          <a:xfrm>
            <a:off x="11015041" y="6324601"/>
            <a:ext cx="101376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spcBef>
                <a:spcPct val="50000"/>
              </a:spcBef>
              <a:defRPr/>
            </a:pPr>
            <a:fld id="{87FA2776-FF77-46D7-BCDC-A2EA686B5FC1}" type="slidenum">
              <a:rPr lang="it-IT" altLang="de-DE" sz="1800" b="1" smtClean="0">
                <a:solidFill>
                  <a:srgbClr val="B2B2B2"/>
                </a:solidFill>
                <a:latin typeface="Tahoma" panose="020B0604030504040204" pitchFamily="34" charset="0"/>
              </a:rPr>
              <a:pPr algn="ctr" eaLnBrk="1" hangingPunct="1">
                <a:spcBef>
                  <a:spcPct val="50000"/>
                </a:spcBef>
                <a:defRPr/>
              </a:pPr>
              <a:t>‹#›</a:t>
            </a:fld>
            <a:endParaRPr lang="it-IT" altLang="de-DE" sz="1800" b="1">
              <a:solidFill>
                <a:srgbClr val="B2B2B2"/>
              </a:solidFill>
              <a:latin typeface="Tahoma" panose="020B0604030504040204" pitchFamily="34" charset="0"/>
            </a:endParaRPr>
          </a:p>
        </p:txBody>
      </p:sp>
      <p:pic>
        <p:nvPicPr>
          <p:cNvPr id="1031" name="Picture 38">
            <a:extLst>
              <a:ext uri="{FF2B5EF4-FFF2-40B4-BE49-F238E27FC236}">
                <a16:creationId xmlns:a16="http://schemas.microsoft.com/office/drawing/2014/main" id="{537B0E59-DD87-45A2-A461-DEF9AF68DCE1}"/>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b="73105"/>
          <a:stretch>
            <a:fillRect/>
          </a:stretch>
        </p:blipFill>
        <p:spPr bwMode="auto">
          <a:xfrm>
            <a:off x="174721" y="981076"/>
            <a:ext cx="608639"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47">
            <a:extLst>
              <a:ext uri="{FF2B5EF4-FFF2-40B4-BE49-F238E27FC236}">
                <a16:creationId xmlns:a16="http://schemas.microsoft.com/office/drawing/2014/main" id="{3CFE354C-5815-450F-A427-E9395159F1D2}"/>
              </a:ext>
            </a:extLst>
          </p:cNvPr>
          <p:cNvGrpSpPr>
            <a:grpSpLocks/>
          </p:cNvGrpSpPr>
          <p:nvPr userDrawn="1"/>
        </p:nvGrpSpPr>
        <p:grpSpPr bwMode="auto">
          <a:xfrm rot="-5400000">
            <a:off x="-1688026" y="4139223"/>
            <a:ext cx="4341813" cy="616319"/>
            <a:chOff x="2082" y="2069"/>
            <a:chExt cx="2735" cy="321"/>
          </a:xfrm>
        </p:grpSpPr>
        <p:sp>
          <p:nvSpPr>
            <p:cNvPr id="1036" name="WordArt 44">
              <a:extLst>
                <a:ext uri="{FF2B5EF4-FFF2-40B4-BE49-F238E27FC236}">
                  <a16:creationId xmlns:a16="http://schemas.microsoft.com/office/drawing/2014/main" id="{C0CC287F-C4DD-4EAE-8126-CCA5378D303E}"/>
                </a:ext>
              </a:extLst>
            </p:cNvPr>
            <p:cNvSpPr>
              <a:spLocks noChangeArrowheads="1" noChangeShapeType="1" noTextEdit="1"/>
            </p:cNvSpPr>
            <p:nvPr userDrawn="1"/>
          </p:nvSpPr>
          <p:spPr bwMode="auto">
            <a:xfrm>
              <a:off x="2082" y="2069"/>
              <a:ext cx="2731"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de-DE" sz="1000" kern="10">
                  <a:solidFill>
                    <a:srgbClr val="FF0000">
                      <a:alpha val="89803"/>
                    </a:srgbClr>
                  </a:solidFill>
                  <a:cs typeface="Arial" panose="020B0604020202020204" pitchFamily="34" charset="0"/>
                </a:rPr>
                <a:t>INTERNATIONAL   ASSOCIATION   OF   FIRE   AND   RESCUE   SERVICES</a:t>
              </a:r>
            </a:p>
          </p:txBody>
        </p:sp>
        <p:sp>
          <p:nvSpPr>
            <p:cNvPr id="1037" name="WordArt 45">
              <a:extLst>
                <a:ext uri="{FF2B5EF4-FFF2-40B4-BE49-F238E27FC236}">
                  <a16:creationId xmlns:a16="http://schemas.microsoft.com/office/drawing/2014/main" id="{E8F7FC5C-B071-4BD8-8C26-D153618490A5}"/>
                </a:ext>
              </a:extLst>
            </p:cNvPr>
            <p:cNvSpPr>
              <a:spLocks noChangeArrowheads="1" noChangeShapeType="1" noTextEdit="1"/>
            </p:cNvSpPr>
            <p:nvPr userDrawn="1"/>
          </p:nvSpPr>
          <p:spPr bwMode="auto">
            <a:xfrm>
              <a:off x="2086" y="2205"/>
              <a:ext cx="2731" cy="4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de-DE" sz="1000" kern="10">
                  <a:solidFill>
                    <a:schemeClr val="accent1">
                      <a:alpha val="89803"/>
                    </a:schemeClr>
                  </a:solidFill>
                  <a:cs typeface="Arial" panose="020B0604020202020204" pitchFamily="34" charset="0"/>
                </a:rPr>
                <a:t>INTERNATIONALE   VEREINIGUNG   DES FEUERWEHR UND RETTUNGSWESENS</a:t>
              </a:r>
            </a:p>
          </p:txBody>
        </p:sp>
        <p:sp>
          <p:nvSpPr>
            <p:cNvPr id="1038" name="WordArt 46">
              <a:extLst>
                <a:ext uri="{FF2B5EF4-FFF2-40B4-BE49-F238E27FC236}">
                  <a16:creationId xmlns:a16="http://schemas.microsoft.com/office/drawing/2014/main" id="{FCC868C8-4A51-4060-A3B6-26CE1C03E666}"/>
                </a:ext>
              </a:extLst>
            </p:cNvPr>
            <p:cNvSpPr>
              <a:spLocks noChangeArrowheads="1" noChangeShapeType="1" noTextEdit="1"/>
            </p:cNvSpPr>
            <p:nvPr userDrawn="1"/>
          </p:nvSpPr>
          <p:spPr bwMode="auto">
            <a:xfrm>
              <a:off x="2086" y="2322"/>
              <a:ext cx="2731" cy="68"/>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SlantUp">
                <a:avLst>
                  <a:gd name="adj" fmla="val 0"/>
                </a:avLst>
              </a:prstTxWarp>
            </a:bodyPr>
            <a:lstStyle/>
            <a:p>
              <a:pPr algn="ctr"/>
              <a:r>
                <a:rPr lang="de-DE" sz="1000" kern="10">
                  <a:solidFill>
                    <a:schemeClr val="accent1">
                      <a:alpha val="89803"/>
                    </a:schemeClr>
                  </a:solidFill>
                  <a:cs typeface="Arial" panose="020B0604020202020204" pitchFamily="34" charset="0"/>
                </a:rPr>
                <a:t>ASSOCIATON  INTERNATIONALE   DES   SERVICES   D ÍNCENDIE   ET   DE   SECOURS</a:t>
              </a:r>
            </a:p>
          </p:txBody>
        </p:sp>
      </p:grpSp>
      <p:sp>
        <p:nvSpPr>
          <p:cNvPr id="1033" name="Rectangle 24">
            <a:extLst>
              <a:ext uri="{FF2B5EF4-FFF2-40B4-BE49-F238E27FC236}">
                <a16:creationId xmlns:a16="http://schemas.microsoft.com/office/drawing/2014/main" id="{84353CF2-CCF1-40EC-A9A1-55FF29517211}"/>
              </a:ext>
            </a:extLst>
          </p:cNvPr>
          <p:cNvSpPr>
            <a:spLocks noChangeArrowheads="1"/>
          </p:cNvSpPr>
          <p:nvPr userDrawn="1"/>
        </p:nvSpPr>
        <p:spPr bwMode="auto">
          <a:xfrm>
            <a:off x="1777921" y="87314"/>
            <a:ext cx="86208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eaLnBrk="1" hangingPunct="1">
              <a:lnSpc>
                <a:spcPct val="85000"/>
              </a:lnSpc>
              <a:spcBef>
                <a:spcPct val="30000"/>
              </a:spcBef>
              <a:buClr>
                <a:schemeClr val="folHlink"/>
              </a:buClr>
              <a:buSzPct val="60000"/>
              <a:buFont typeface="Wingdings" panose="05000000000000000000" pitchFamily="2" charset="2"/>
              <a:buNone/>
              <a:defRPr/>
            </a:pPr>
            <a:r>
              <a:rPr lang="de-DE" altLang="de-DE" sz="1900" b="1" dirty="0">
                <a:solidFill>
                  <a:schemeClr val="bg1"/>
                </a:solidFill>
              </a:rPr>
              <a:t>Jugendfeuerwehr-</a:t>
            </a:r>
            <a:r>
              <a:rPr lang="de-DE" altLang="de-DE" sz="1900" b="1" dirty="0" err="1">
                <a:solidFill>
                  <a:schemeClr val="bg1"/>
                </a:solidFill>
              </a:rPr>
              <a:t>Leistungsbewerb</a:t>
            </a:r>
            <a:r>
              <a:rPr lang="de-DE" altLang="de-DE" sz="1900" b="1" dirty="0">
                <a:solidFill>
                  <a:schemeClr val="bg1"/>
                </a:solidFill>
              </a:rPr>
              <a:t> </a:t>
            </a:r>
          </a:p>
          <a:p>
            <a:pPr algn="ctr" eaLnBrk="1" hangingPunct="1">
              <a:lnSpc>
                <a:spcPct val="85000"/>
              </a:lnSpc>
              <a:spcBef>
                <a:spcPct val="30000"/>
              </a:spcBef>
              <a:buClr>
                <a:schemeClr val="folHlink"/>
              </a:buClr>
              <a:buSzPct val="60000"/>
              <a:buFont typeface="Wingdings" panose="05000000000000000000" pitchFamily="2" charset="2"/>
              <a:buNone/>
              <a:defRPr/>
            </a:pPr>
            <a:r>
              <a:rPr lang="de-DE" altLang="de-DE" sz="1900" b="1" dirty="0"/>
              <a:t>14. - 21. Juli 2019 </a:t>
            </a:r>
          </a:p>
          <a:p>
            <a:pPr algn="ctr" eaLnBrk="1" hangingPunct="1">
              <a:lnSpc>
                <a:spcPct val="85000"/>
              </a:lnSpc>
              <a:spcBef>
                <a:spcPct val="30000"/>
              </a:spcBef>
              <a:buClr>
                <a:schemeClr val="folHlink"/>
              </a:buClr>
              <a:buSzPct val="60000"/>
              <a:buFont typeface="Wingdings" panose="05000000000000000000" pitchFamily="2" charset="2"/>
              <a:buNone/>
              <a:defRPr/>
            </a:pPr>
            <a:r>
              <a:rPr lang="de-DE" altLang="de-DE" sz="1900" b="1" i="1" dirty="0">
                <a:solidFill>
                  <a:schemeClr val="bg1"/>
                </a:solidFill>
              </a:rPr>
              <a:t>Martigny, Schweiz</a:t>
            </a:r>
            <a:endParaRPr lang="de-AT" altLang="de-DE" sz="1900" b="1" i="1" dirty="0">
              <a:solidFill>
                <a:schemeClr val="bg1"/>
              </a:solidFill>
            </a:endParaRPr>
          </a:p>
        </p:txBody>
      </p:sp>
      <p:sp>
        <p:nvSpPr>
          <p:cNvPr id="1034" name="Rechteck 14">
            <a:extLst>
              <a:ext uri="{FF2B5EF4-FFF2-40B4-BE49-F238E27FC236}">
                <a16:creationId xmlns:a16="http://schemas.microsoft.com/office/drawing/2014/main" id="{3A628FFD-E22F-4700-94DF-E9C4DD5B4193}"/>
              </a:ext>
            </a:extLst>
          </p:cNvPr>
          <p:cNvSpPr>
            <a:spLocks noChangeArrowheads="1"/>
          </p:cNvSpPr>
          <p:nvPr userDrawn="1"/>
        </p:nvSpPr>
        <p:spPr bwMode="auto">
          <a:xfrm>
            <a:off x="1777921" y="382624"/>
            <a:ext cx="646331" cy="353943"/>
          </a:xfrm>
          <a:prstGeom prst="rect">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marL="457200" indent="-457200" eaLnBrk="0" hangingPunct="0">
              <a:defRPr sz="2000">
                <a:solidFill>
                  <a:schemeClr val="tx1"/>
                </a:solidFill>
                <a:latin typeface="Arial" panose="020B0604020202020204" pitchFamily="34" charset="0"/>
              </a:defRPr>
            </a:lvl1pPr>
            <a:lvl2pPr marL="742950" indent="-285750" eaLnBrk="0" hangingPunct="0">
              <a:defRPr sz="2000">
                <a:solidFill>
                  <a:schemeClr val="tx1"/>
                </a:solidFill>
                <a:latin typeface="Arial" panose="020B0604020202020204" pitchFamily="34" charset="0"/>
              </a:defRPr>
            </a:lvl2pPr>
            <a:lvl3pPr marL="1143000" indent="-228600" eaLnBrk="0" hangingPunct="0">
              <a:defRPr sz="2000">
                <a:solidFill>
                  <a:schemeClr val="tx1"/>
                </a:solidFill>
                <a:latin typeface="Arial" panose="020B0604020202020204" pitchFamily="34" charset="0"/>
              </a:defRPr>
            </a:lvl3pPr>
            <a:lvl4pPr marL="1600200" indent="-228600" eaLnBrk="0" hangingPunct="0">
              <a:defRPr sz="2000">
                <a:solidFill>
                  <a:schemeClr val="tx1"/>
                </a:solidFill>
                <a:latin typeface="Arial" panose="020B0604020202020204" pitchFamily="34" charset="0"/>
              </a:defRPr>
            </a:lvl4pPr>
            <a:lvl5pPr marL="2057400" indent="-228600" eaLnBrk="0" hangingPunct="0">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eaLnBrk="1" hangingPunct="1">
              <a:lnSpc>
                <a:spcPct val="85000"/>
              </a:lnSpc>
              <a:spcBef>
                <a:spcPct val="30000"/>
              </a:spcBef>
              <a:buClr>
                <a:schemeClr val="folHlink"/>
              </a:buClr>
              <a:buSzPct val="60000"/>
              <a:buFont typeface="Wingdings" panose="05000000000000000000" pitchFamily="2" charset="2"/>
              <a:buBlip>
                <a:blip r:embed="rId15"/>
              </a:buBlip>
              <a:defRPr/>
            </a:pPr>
            <a:endParaRPr lang="de-AT" altLang="de-DE" sz="2000"/>
          </a:p>
        </p:txBody>
      </p:sp>
      <p:pic>
        <p:nvPicPr>
          <p:cNvPr id="1035" name="Picture 16">
            <a:extLst>
              <a:ext uri="{FF2B5EF4-FFF2-40B4-BE49-F238E27FC236}">
                <a16:creationId xmlns:a16="http://schemas.microsoft.com/office/drawing/2014/main" id="{D77127C5-B154-4AED-90A2-BA46D3AD28B2}"/>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10720785" y="88901"/>
            <a:ext cx="1058909"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285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ext Box 2">
            <a:extLst>
              <a:ext uri="{FF2B5EF4-FFF2-40B4-BE49-F238E27FC236}">
                <a16:creationId xmlns:a16="http://schemas.microsoft.com/office/drawing/2014/main" id="{B76F7DF8-FA92-466E-BCB1-3F3DE7BD5889}"/>
              </a:ext>
            </a:extLst>
          </p:cNvPr>
          <p:cNvSpPr txBox="1">
            <a:spLocks noChangeArrowheads="1"/>
          </p:cNvSpPr>
          <p:nvPr/>
        </p:nvSpPr>
        <p:spPr bwMode="auto">
          <a:xfrm>
            <a:off x="2127251" y="1700213"/>
            <a:ext cx="7937500" cy="347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50000"/>
              </a:spcBef>
              <a:spcAft>
                <a:spcPct val="0"/>
              </a:spcAft>
              <a:buClr>
                <a:srgbClr val="000000"/>
              </a:buClr>
              <a:buNone/>
            </a:pPr>
            <a:r>
              <a:rPr lang="de-DE" altLang="de-DE" sz="7200" b="1" u="sng" dirty="0">
                <a:solidFill>
                  <a:srgbClr val="FF3300"/>
                </a:solidFill>
              </a:rPr>
              <a:t>Hindernisbahn</a:t>
            </a:r>
          </a:p>
          <a:p>
            <a:pPr algn="ctr" fontAlgn="base">
              <a:spcBef>
                <a:spcPct val="50000"/>
              </a:spcBef>
              <a:spcAft>
                <a:spcPct val="0"/>
              </a:spcAft>
              <a:buClr>
                <a:srgbClr val="000000"/>
              </a:buClr>
              <a:buNone/>
            </a:pPr>
            <a:r>
              <a:rPr lang="de-DE" altLang="de-DE" sz="7200" b="1" u="sng" dirty="0">
                <a:solidFill>
                  <a:srgbClr val="FF3300"/>
                </a:solidFill>
              </a:rPr>
              <a:t>Arbeiten der Gruppe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a:extLst>
              <a:ext uri="{FF2B5EF4-FFF2-40B4-BE49-F238E27FC236}">
                <a16:creationId xmlns:a16="http://schemas.microsoft.com/office/drawing/2014/main" id="{D94284F8-3782-4195-8CAD-AE32F6772278}"/>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85347" name="Rectangle 3">
            <a:extLst>
              <a:ext uri="{FF2B5EF4-FFF2-40B4-BE49-F238E27FC236}">
                <a16:creationId xmlns:a16="http://schemas.microsoft.com/office/drawing/2014/main" id="{C570B979-4716-470B-B7AE-CB34477619B1}"/>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2 im Bahnabschnitt II:</a:t>
            </a:r>
          </a:p>
        </p:txBody>
      </p:sp>
      <p:sp>
        <p:nvSpPr>
          <p:cNvPr id="153605" name="Text Box 5">
            <a:extLst>
              <a:ext uri="{FF2B5EF4-FFF2-40B4-BE49-F238E27FC236}">
                <a16:creationId xmlns:a16="http://schemas.microsoft.com/office/drawing/2014/main" id="{692F6617-8B7C-4864-B15F-9675DD8AD345}"/>
              </a:ext>
            </a:extLst>
          </p:cNvPr>
          <p:cNvSpPr txBox="1">
            <a:spLocks noChangeArrowheads="1"/>
          </p:cNvSpPr>
          <p:nvPr/>
        </p:nvSpPr>
        <p:spPr bwMode="auto">
          <a:xfrm>
            <a:off x="2524127" y="2205038"/>
            <a:ext cx="8016875" cy="369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a:solidFill>
                  <a:srgbClr val="000000"/>
                </a:solidFill>
              </a:rPr>
              <a:t>Die Nr. 2 begibt sich nach Beendigung der Arbeiten im Bahnabschnitt I zur Kübelspritze auf der linken Seite (in Angriffsrichtung).</a:t>
            </a:r>
          </a:p>
          <a:p>
            <a:pPr fontAlgn="base">
              <a:spcBef>
                <a:spcPct val="50000"/>
              </a:spcBef>
              <a:spcAft>
                <a:spcPct val="0"/>
              </a:spcAft>
              <a:buClr>
                <a:srgbClr val="000000"/>
              </a:buClr>
              <a:buBlip>
                <a:blip r:embed="rId3"/>
              </a:buBlip>
            </a:pPr>
            <a:r>
              <a:rPr lang="de-DE" altLang="de-DE">
                <a:solidFill>
                  <a:srgbClr val="000000"/>
                </a:solidFill>
              </a:rPr>
              <a:t>Er ergreift das D-Strahlrohr und begibt sich zur 63m Marke.</a:t>
            </a:r>
          </a:p>
          <a:p>
            <a:pPr fontAlgn="base">
              <a:spcBef>
                <a:spcPct val="50000"/>
              </a:spcBef>
              <a:spcAft>
                <a:spcPct val="0"/>
              </a:spcAft>
              <a:buClr>
                <a:srgbClr val="000000"/>
              </a:buClr>
              <a:buBlip>
                <a:blip r:embed="rId3"/>
              </a:buBlip>
            </a:pPr>
            <a:r>
              <a:rPr lang="de-DE" altLang="de-DE">
                <a:solidFill>
                  <a:srgbClr val="000000"/>
                </a:solidFill>
              </a:rPr>
              <a:t>Er richtet den Strahl auf das Spritzloch, ohne dabei die rote Markierungslatte vor oder während des Vorgangs von oben zu berühren oder zu übertreten. Beim Verlassen wird dies nicht mehr als Fehler bewertet.</a:t>
            </a:r>
          </a:p>
          <a:p>
            <a:pPr fontAlgn="base">
              <a:spcBef>
                <a:spcPct val="50000"/>
              </a:spcBef>
              <a:spcAft>
                <a:spcPct val="0"/>
              </a:spcAft>
              <a:buClr>
                <a:srgbClr val="000000"/>
              </a:buClr>
              <a:buBlip>
                <a:blip r:embed="rId3"/>
              </a:buBlip>
            </a:pPr>
            <a:r>
              <a:rPr lang="de-DE" altLang="de-DE">
                <a:solidFill>
                  <a:srgbClr val="000000"/>
                </a:solidFill>
              </a:rPr>
              <a:t>Nachdem die benötigten 5l Wasser erreicht worden sind, und somit das akustische und optische Signal angeschlagen haben, begibt sich die Nr. 2 </a:t>
            </a:r>
            <a:r>
              <a:rPr lang="de-DE" altLang="de-DE" u="sng">
                <a:solidFill>
                  <a:srgbClr val="000000"/>
                </a:solidFill>
              </a:rPr>
              <a:t>zwischen</a:t>
            </a:r>
            <a:r>
              <a:rPr lang="de-DE" altLang="de-DE">
                <a:solidFill>
                  <a:srgbClr val="000000"/>
                </a:solidFill>
              </a:rPr>
              <a:t> den Spritzwänden hindurch in den Bahnabschnitt III.</a:t>
            </a:r>
          </a:p>
        </p:txBody>
      </p:sp>
      <p:sp>
        <p:nvSpPr>
          <p:cNvPr id="153607" name="AutoShape 7">
            <a:hlinkClick r:id="" action="ppaction://noaction" highlightClick="1"/>
            <a:extLst>
              <a:ext uri="{FF2B5EF4-FFF2-40B4-BE49-F238E27FC236}">
                <a16:creationId xmlns:a16="http://schemas.microsoft.com/office/drawing/2014/main" id="{455C6AA3-87C3-40E8-B07A-253CF7CA8735}"/>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3605">
                                            <p:txEl>
                                              <p:pRg st="0" end="0"/>
                                            </p:txEl>
                                          </p:spTgt>
                                        </p:tgtEl>
                                        <p:attrNameLst>
                                          <p:attrName>style.visibility</p:attrName>
                                        </p:attrNameLst>
                                      </p:cBhvr>
                                      <p:to>
                                        <p:strVal val="visible"/>
                                      </p:to>
                                    </p:set>
                                    <p:animEffect transition="in" filter="blinds(horizontal)">
                                      <p:cBhvr>
                                        <p:cTn id="7" dur="500"/>
                                        <p:tgtEl>
                                          <p:spTgt spid="15360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3605">
                                            <p:txEl>
                                              <p:pRg st="1" end="1"/>
                                            </p:txEl>
                                          </p:spTgt>
                                        </p:tgtEl>
                                        <p:attrNameLst>
                                          <p:attrName>style.visibility</p:attrName>
                                        </p:attrNameLst>
                                      </p:cBhvr>
                                      <p:to>
                                        <p:strVal val="visible"/>
                                      </p:to>
                                    </p:set>
                                    <p:animEffect transition="in" filter="blinds(horizontal)">
                                      <p:cBhvr>
                                        <p:cTn id="12" dur="500"/>
                                        <p:tgtEl>
                                          <p:spTgt spid="15360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3605">
                                            <p:txEl>
                                              <p:pRg st="2" end="2"/>
                                            </p:txEl>
                                          </p:spTgt>
                                        </p:tgtEl>
                                        <p:attrNameLst>
                                          <p:attrName>style.visibility</p:attrName>
                                        </p:attrNameLst>
                                      </p:cBhvr>
                                      <p:to>
                                        <p:strVal val="visible"/>
                                      </p:to>
                                    </p:set>
                                    <p:animEffect transition="in" filter="blinds(horizontal)">
                                      <p:cBhvr>
                                        <p:cTn id="17" dur="500"/>
                                        <p:tgtEl>
                                          <p:spTgt spid="15360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3605">
                                            <p:txEl>
                                              <p:pRg st="3" end="3"/>
                                            </p:txEl>
                                          </p:spTgt>
                                        </p:tgtEl>
                                        <p:attrNameLst>
                                          <p:attrName>style.visibility</p:attrName>
                                        </p:attrNameLst>
                                      </p:cBhvr>
                                      <p:to>
                                        <p:strVal val="visible"/>
                                      </p:to>
                                    </p:set>
                                    <p:animEffect transition="in" filter="blinds(horizontal)">
                                      <p:cBhvr>
                                        <p:cTn id="22" dur="500"/>
                                        <p:tgtEl>
                                          <p:spTgt spid="15360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3607"/>
                                        </p:tgtEl>
                                        <p:attrNameLst>
                                          <p:attrName>style.visibility</p:attrName>
                                        </p:attrNameLst>
                                      </p:cBhvr>
                                      <p:to>
                                        <p:strVal val="visible"/>
                                      </p:to>
                                    </p:set>
                                    <p:animEffect transition="in" filter="checkerboard(across)">
                                      <p:cBhvr>
                                        <p:cTn id="27" dur="500"/>
                                        <p:tgtEl>
                                          <p:spTgt spid="153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48FC4583-61FA-435D-BB29-F585A173CCAD}"/>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87395" name="Rectangle 3">
            <a:extLst>
              <a:ext uri="{FF2B5EF4-FFF2-40B4-BE49-F238E27FC236}">
                <a16:creationId xmlns:a16="http://schemas.microsoft.com/office/drawing/2014/main" id="{364F5772-31EF-4BA8-84FB-3B48CEB06184}"/>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3 im Bahnabschnitt II:</a:t>
            </a:r>
          </a:p>
        </p:txBody>
      </p:sp>
      <p:sp>
        <p:nvSpPr>
          <p:cNvPr id="166916" name="AutoShape 4">
            <a:hlinkClick r:id="" action="ppaction://noaction" highlightClick="1"/>
            <a:extLst>
              <a:ext uri="{FF2B5EF4-FFF2-40B4-BE49-F238E27FC236}">
                <a16:creationId xmlns:a16="http://schemas.microsoft.com/office/drawing/2014/main" id="{540C6294-4F06-42A3-A806-6A5A1944E083}"/>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
        <p:nvSpPr>
          <p:cNvPr id="166917" name="Text Box 5">
            <a:extLst>
              <a:ext uri="{FF2B5EF4-FFF2-40B4-BE49-F238E27FC236}">
                <a16:creationId xmlns:a16="http://schemas.microsoft.com/office/drawing/2014/main" id="{11BA85D7-F9E9-4B9D-B36C-4592A4EC475B}"/>
              </a:ext>
            </a:extLst>
          </p:cNvPr>
          <p:cNvSpPr txBox="1">
            <a:spLocks noChangeArrowheads="1"/>
          </p:cNvSpPr>
          <p:nvPr/>
        </p:nvSpPr>
        <p:spPr bwMode="auto">
          <a:xfrm>
            <a:off x="2524127" y="2205039"/>
            <a:ext cx="8016875" cy="43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a:solidFill>
                  <a:srgbClr val="000000"/>
                </a:solidFill>
              </a:rPr>
              <a:t>Die Nr. 3 begibt sich nach Beendigung der Arbeiten im Bahnabschnitt I zur Kübelspritze auf der linken Seite (in Angriffsrichtung).</a:t>
            </a:r>
          </a:p>
          <a:p>
            <a:pPr fontAlgn="base">
              <a:spcBef>
                <a:spcPct val="50000"/>
              </a:spcBef>
              <a:spcAft>
                <a:spcPct val="0"/>
              </a:spcAft>
              <a:buClr>
                <a:srgbClr val="000000"/>
              </a:buClr>
              <a:buBlip>
                <a:blip r:embed="rId3"/>
              </a:buBlip>
            </a:pPr>
            <a:r>
              <a:rPr lang="de-DE" altLang="de-DE">
                <a:solidFill>
                  <a:srgbClr val="000000"/>
                </a:solidFill>
              </a:rPr>
              <a:t>Er ergreift den Pumpengriff der bereitgestellten Kübelspritze und betätigt diesen bis das optische und akustische Signal ansprechen.</a:t>
            </a:r>
          </a:p>
          <a:p>
            <a:pPr fontAlgn="base">
              <a:spcBef>
                <a:spcPct val="50000"/>
              </a:spcBef>
              <a:spcAft>
                <a:spcPct val="0"/>
              </a:spcAft>
              <a:buClr>
                <a:srgbClr val="000000"/>
              </a:buClr>
              <a:buBlip>
                <a:blip r:embed="rId3"/>
              </a:buBlip>
            </a:pPr>
            <a:r>
              <a:rPr lang="de-DE" altLang="de-DE">
                <a:solidFill>
                  <a:srgbClr val="000000"/>
                </a:solidFill>
              </a:rPr>
              <a:t>Danach begibt sich die Nr. 3 zwischen den Spritzwänden hindurch in den Bahnabschnitt III.</a:t>
            </a:r>
          </a:p>
          <a:p>
            <a:pPr fontAlgn="base">
              <a:spcBef>
                <a:spcPct val="50000"/>
              </a:spcBef>
              <a:spcAft>
                <a:spcPct val="0"/>
              </a:spcAft>
              <a:buClr>
                <a:srgbClr val="000000"/>
              </a:buClr>
              <a:buBlip>
                <a:blip r:embed="rId3"/>
              </a:buBlip>
            </a:pPr>
            <a:r>
              <a:rPr lang="de-DE" altLang="de-DE">
                <a:solidFill>
                  <a:srgbClr val="000000"/>
                </a:solidFill>
              </a:rPr>
              <a:t>Sollte die Wassermenge in der Kübelspritze nicht ausreichen, so hat der Bewerber aus den bereitgestellten Kübeln Wasser nachzufüllen. Sollte dies auch nicht ausreichen so hat die </a:t>
            </a:r>
            <a:br>
              <a:rPr lang="de-DE" altLang="de-DE">
                <a:solidFill>
                  <a:srgbClr val="000000"/>
                </a:solidFill>
              </a:rPr>
            </a:br>
            <a:r>
              <a:rPr lang="de-DE" altLang="de-DE">
                <a:solidFill>
                  <a:srgbClr val="000000"/>
                </a:solidFill>
              </a:rPr>
              <a:t>Gruppe den Bewerb nicht bestanden.</a:t>
            </a:r>
          </a:p>
          <a:p>
            <a:pPr fontAlgn="base">
              <a:spcBef>
                <a:spcPct val="50000"/>
              </a:spcBef>
              <a:spcAft>
                <a:spcPct val="0"/>
              </a:spcAft>
              <a:buClr>
                <a:srgbClr val="000000"/>
              </a:buClr>
              <a:buBlip>
                <a:blip r:embed="rId3"/>
              </a:buBlip>
            </a:pPr>
            <a:r>
              <a:rPr lang="de-DE" altLang="de-DE">
                <a:solidFill>
                  <a:srgbClr val="000000"/>
                </a:solidFill>
              </a:rPr>
              <a:t>Das D-Strahlrohr und der D-Druckschlauch dürfen nur von den Bewerbern Nr. 2 und 4 verwendet werden.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6917">
                                            <p:txEl>
                                              <p:pRg st="0" end="0"/>
                                            </p:txEl>
                                          </p:spTgt>
                                        </p:tgtEl>
                                        <p:attrNameLst>
                                          <p:attrName>style.visibility</p:attrName>
                                        </p:attrNameLst>
                                      </p:cBhvr>
                                      <p:to>
                                        <p:strVal val="visible"/>
                                      </p:to>
                                    </p:set>
                                    <p:animEffect transition="in" filter="blinds(horizontal)">
                                      <p:cBhvr>
                                        <p:cTn id="7" dur="500"/>
                                        <p:tgtEl>
                                          <p:spTgt spid="16691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6917">
                                            <p:txEl>
                                              <p:pRg st="1" end="1"/>
                                            </p:txEl>
                                          </p:spTgt>
                                        </p:tgtEl>
                                        <p:attrNameLst>
                                          <p:attrName>style.visibility</p:attrName>
                                        </p:attrNameLst>
                                      </p:cBhvr>
                                      <p:to>
                                        <p:strVal val="visible"/>
                                      </p:to>
                                    </p:set>
                                    <p:animEffect transition="in" filter="blinds(horizontal)">
                                      <p:cBhvr>
                                        <p:cTn id="12" dur="500"/>
                                        <p:tgtEl>
                                          <p:spTgt spid="16691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6917">
                                            <p:txEl>
                                              <p:pRg st="2" end="2"/>
                                            </p:txEl>
                                          </p:spTgt>
                                        </p:tgtEl>
                                        <p:attrNameLst>
                                          <p:attrName>style.visibility</p:attrName>
                                        </p:attrNameLst>
                                      </p:cBhvr>
                                      <p:to>
                                        <p:strVal val="visible"/>
                                      </p:to>
                                    </p:set>
                                    <p:animEffect transition="in" filter="blinds(horizontal)">
                                      <p:cBhvr>
                                        <p:cTn id="17" dur="500"/>
                                        <p:tgtEl>
                                          <p:spTgt spid="16691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6917">
                                            <p:txEl>
                                              <p:pRg st="3" end="3"/>
                                            </p:txEl>
                                          </p:spTgt>
                                        </p:tgtEl>
                                        <p:attrNameLst>
                                          <p:attrName>style.visibility</p:attrName>
                                        </p:attrNameLst>
                                      </p:cBhvr>
                                      <p:to>
                                        <p:strVal val="visible"/>
                                      </p:to>
                                    </p:set>
                                    <p:animEffect transition="in" filter="blinds(horizontal)">
                                      <p:cBhvr>
                                        <p:cTn id="22" dur="500"/>
                                        <p:tgtEl>
                                          <p:spTgt spid="16691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6917">
                                            <p:txEl>
                                              <p:pRg st="4" end="4"/>
                                            </p:txEl>
                                          </p:spTgt>
                                        </p:tgtEl>
                                        <p:attrNameLst>
                                          <p:attrName>style.visibility</p:attrName>
                                        </p:attrNameLst>
                                      </p:cBhvr>
                                      <p:to>
                                        <p:strVal val="visible"/>
                                      </p:to>
                                    </p:set>
                                    <p:animEffect transition="in" filter="blinds(horizontal)">
                                      <p:cBhvr>
                                        <p:cTn id="27" dur="500"/>
                                        <p:tgtEl>
                                          <p:spTgt spid="16691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66916"/>
                                        </p:tgtEl>
                                        <p:attrNameLst>
                                          <p:attrName>style.visibility</p:attrName>
                                        </p:attrNameLst>
                                      </p:cBhvr>
                                      <p:to>
                                        <p:strVal val="visible"/>
                                      </p:to>
                                    </p:set>
                                    <p:animEffect transition="in" filter="checkerboard(across)">
                                      <p:cBhvr>
                                        <p:cTn id="32" dur="500"/>
                                        <p:tgtEl>
                                          <p:spTgt spid="1669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72C5B494-FB03-4D68-82C0-E22AA4BF1FC1}"/>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89443" name="Rectangle 3">
            <a:extLst>
              <a:ext uri="{FF2B5EF4-FFF2-40B4-BE49-F238E27FC236}">
                <a16:creationId xmlns:a16="http://schemas.microsoft.com/office/drawing/2014/main" id="{C67ED8B9-00E8-4A2A-A103-21364472FFB4}"/>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4 im Bahnabschnitt II:</a:t>
            </a:r>
          </a:p>
        </p:txBody>
      </p:sp>
      <p:sp>
        <p:nvSpPr>
          <p:cNvPr id="165892" name="AutoShape 4">
            <a:hlinkClick r:id="" action="ppaction://noaction" highlightClick="1"/>
            <a:extLst>
              <a:ext uri="{FF2B5EF4-FFF2-40B4-BE49-F238E27FC236}">
                <a16:creationId xmlns:a16="http://schemas.microsoft.com/office/drawing/2014/main" id="{BEB5AB9D-B171-4FD9-8A63-4F6C4E63288B}"/>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
        <p:nvSpPr>
          <p:cNvPr id="165893" name="Text Box 5">
            <a:extLst>
              <a:ext uri="{FF2B5EF4-FFF2-40B4-BE49-F238E27FC236}">
                <a16:creationId xmlns:a16="http://schemas.microsoft.com/office/drawing/2014/main" id="{58B83967-350C-4B31-8E1C-F2B90F9E4E23}"/>
              </a:ext>
            </a:extLst>
          </p:cNvPr>
          <p:cNvSpPr txBox="1">
            <a:spLocks noChangeArrowheads="1"/>
          </p:cNvSpPr>
          <p:nvPr/>
        </p:nvSpPr>
        <p:spPr bwMode="auto">
          <a:xfrm>
            <a:off x="2524127" y="2205038"/>
            <a:ext cx="8016875" cy="3694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a:solidFill>
                  <a:srgbClr val="000000"/>
                </a:solidFill>
              </a:rPr>
              <a:t>Die Nr. 4 begibt sich nach Beendigung der Arbeiten im Bahnabschnitt I zur Kübelspritze auf der rechten Seite (in Angriffsrichtung).</a:t>
            </a:r>
          </a:p>
          <a:p>
            <a:pPr fontAlgn="base">
              <a:spcBef>
                <a:spcPct val="50000"/>
              </a:spcBef>
              <a:spcAft>
                <a:spcPct val="0"/>
              </a:spcAft>
              <a:buClr>
                <a:srgbClr val="000000"/>
              </a:buClr>
              <a:buBlip>
                <a:blip r:embed="rId3"/>
              </a:buBlip>
            </a:pPr>
            <a:r>
              <a:rPr lang="de-DE" altLang="de-DE">
                <a:solidFill>
                  <a:srgbClr val="000000"/>
                </a:solidFill>
              </a:rPr>
              <a:t>Er ergreift das D-Strahlrohr und begibt sich zur 63m Marke.</a:t>
            </a:r>
          </a:p>
          <a:p>
            <a:pPr fontAlgn="base">
              <a:spcBef>
                <a:spcPct val="50000"/>
              </a:spcBef>
              <a:spcAft>
                <a:spcPct val="0"/>
              </a:spcAft>
              <a:buClr>
                <a:srgbClr val="000000"/>
              </a:buClr>
              <a:buBlip>
                <a:blip r:embed="rId3"/>
              </a:buBlip>
            </a:pPr>
            <a:r>
              <a:rPr lang="de-DE" altLang="de-DE">
                <a:solidFill>
                  <a:srgbClr val="000000"/>
                </a:solidFill>
              </a:rPr>
              <a:t>Er richtet den Strahl auf das Spritzloch, ohne dabei die rote Markierungslatte vor oder während des Vorgangs zu berühren oder zu übertreten. Beim Verlassen wird dies nicht mehr als Fehler bewertet.</a:t>
            </a:r>
          </a:p>
          <a:p>
            <a:pPr fontAlgn="base">
              <a:spcBef>
                <a:spcPct val="50000"/>
              </a:spcBef>
              <a:spcAft>
                <a:spcPct val="0"/>
              </a:spcAft>
              <a:buClr>
                <a:srgbClr val="000000"/>
              </a:buClr>
              <a:buBlip>
                <a:blip r:embed="rId3"/>
              </a:buBlip>
            </a:pPr>
            <a:r>
              <a:rPr lang="de-DE" altLang="de-DE">
                <a:solidFill>
                  <a:srgbClr val="000000"/>
                </a:solidFill>
              </a:rPr>
              <a:t>Nachdem die benötigten 5l Wasser erreicht worden sind, und somit das akustische und optische Signal angeschlagen haben, begibt sich die Nr. 4 zwischen den Spritzwänden hindurch in den Bahnabschnitt III.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5893">
                                            <p:txEl>
                                              <p:pRg st="0" end="0"/>
                                            </p:txEl>
                                          </p:spTgt>
                                        </p:tgtEl>
                                        <p:attrNameLst>
                                          <p:attrName>style.visibility</p:attrName>
                                        </p:attrNameLst>
                                      </p:cBhvr>
                                      <p:to>
                                        <p:strVal val="visible"/>
                                      </p:to>
                                    </p:set>
                                    <p:animEffect transition="in" filter="blinds(horizontal)">
                                      <p:cBhvr>
                                        <p:cTn id="7" dur="500"/>
                                        <p:tgtEl>
                                          <p:spTgt spid="16589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5893">
                                            <p:txEl>
                                              <p:pRg st="1" end="1"/>
                                            </p:txEl>
                                          </p:spTgt>
                                        </p:tgtEl>
                                        <p:attrNameLst>
                                          <p:attrName>style.visibility</p:attrName>
                                        </p:attrNameLst>
                                      </p:cBhvr>
                                      <p:to>
                                        <p:strVal val="visible"/>
                                      </p:to>
                                    </p:set>
                                    <p:animEffect transition="in" filter="blinds(horizontal)">
                                      <p:cBhvr>
                                        <p:cTn id="12" dur="500"/>
                                        <p:tgtEl>
                                          <p:spTgt spid="16589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5893">
                                            <p:txEl>
                                              <p:pRg st="2" end="2"/>
                                            </p:txEl>
                                          </p:spTgt>
                                        </p:tgtEl>
                                        <p:attrNameLst>
                                          <p:attrName>style.visibility</p:attrName>
                                        </p:attrNameLst>
                                      </p:cBhvr>
                                      <p:to>
                                        <p:strVal val="visible"/>
                                      </p:to>
                                    </p:set>
                                    <p:animEffect transition="in" filter="blinds(horizontal)">
                                      <p:cBhvr>
                                        <p:cTn id="17" dur="500"/>
                                        <p:tgtEl>
                                          <p:spTgt spid="16589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5893">
                                            <p:txEl>
                                              <p:pRg st="3" end="3"/>
                                            </p:txEl>
                                          </p:spTgt>
                                        </p:tgtEl>
                                        <p:attrNameLst>
                                          <p:attrName>style.visibility</p:attrName>
                                        </p:attrNameLst>
                                      </p:cBhvr>
                                      <p:to>
                                        <p:strVal val="visible"/>
                                      </p:to>
                                    </p:set>
                                    <p:animEffect transition="in" filter="blinds(horizontal)">
                                      <p:cBhvr>
                                        <p:cTn id="22" dur="500"/>
                                        <p:tgtEl>
                                          <p:spTgt spid="16589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65892"/>
                                        </p:tgtEl>
                                        <p:attrNameLst>
                                          <p:attrName>style.visibility</p:attrName>
                                        </p:attrNameLst>
                                      </p:cBhvr>
                                      <p:to>
                                        <p:strVal val="visible"/>
                                      </p:to>
                                    </p:set>
                                    <p:animEffect transition="in" filter="checkerboard(across)">
                                      <p:cBhvr>
                                        <p:cTn id="27" dur="500"/>
                                        <p:tgtEl>
                                          <p:spTgt spid="165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EF7A0E1A-0861-4FBE-8D90-2E6F2524283F}"/>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91491" name="Rectangle 3">
            <a:extLst>
              <a:ext uri="{FF2B5EF4-FFF2-40B4-BE49-F238E27FC236}">
                <a16:creationId xmlns:a16="http://schemas.microsoft.com/office/drawing/2014/main" id="{41ADCAD6-7E0D-4758-8873-6927609A2096}"/>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5 im Bahnabschnitt II:</a:t>
            </a:r>
          </a:p>
        </p:txBody>
      </p:sp>
      <p:sp>
        <p:nvSpPr>
          <p:cNvPr id="164868" name="AutoShape 4">
            <a:hlinkClick r:id="" action="ppaction://noaction" highlightClick="1"/>
            <a:extLst>
              <a:ext uri="{FF2B5EF4-FFF2-40B4-BE49-F238E27FC236}">
                <a16:creationId xmlns:a16="http://schemas.microsoft.com/office/drawing/2014/main" id="{AF6ED5E4-DD09-43A5-9205-068FFCCD74A5}"/>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
        <p:nvSpPr>
          <p:cNvPr id="164869" name="Text Box 5">
            <a:extLst>
              <a:ext uri="{FF2B5EF4-FFF2-40B4-BE49-F238E27FC236}">
                <a16:creationId xmlns:a16="http://schemas.microsoft.com/office/drawing/2014/main" id="{16BDACBC-A796-4431-8B33-B29ACDFA40FB}"/>
              </a:ext>
            </a:extLst>
          </p:cNvPr>
          <p:cNvSpPr txBox="1">
            <a:spLocks noChangeArrowheads="1"/>
          </p:cNvSpPr>
          <p:nvPr/>
        </p:nvSpPr>
        <p:spPr bwMode="auto">
          <a:xfrm>
            <a:off x="2524127" y="2205039"/>
            <a:ext cx="8016875" cy="437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a:solidFill>
                  <a:srgbClr val="000000"/>
                </a:solidFill>
              </a:rPr>
              <a:t>Die Nr. 5 begibt sich nach Beendigung der Arbeiten im Bahnabschnitt I zur Kübelspritze auf der rechten Seite (in Angriffsrichtung).</a:t>
            </a:r>
          </a:p>
          <a:p>
            <a:pPr fontAlgn="base">
              <a:spcBef>
                <a:spcPct val="50000"/>
              </a:spcBef>
              <a:spcAft>
                <a:spcPct val="0"/>
              </a:spcAft>
              <a:buClr>
                <a:srgbClr val="000000"/>
              </a:buClr>
              <a:buBlip>
                <a:blip r:embed="rId3"/>
              </a:buBlip>
            </a:pPr>
            <a:r>
              <a:rPr lang="de-DE" altLang="de-DE">
                <a:solidFill>
                  <a:srgbClr val="000000"/>
                </a:solidFill>
              </a:rPr>
              <a:t>Er ergreift den Pumpengriff der bereitgestellten Kübelspritze und betätigt diesen bis das optische und akustische Signal ansprechen.</a:t>
            </a:r>
          </a:p>
          <a:p>
            <a:pPr fontAlgn="base">
              <a:spcBef>
                <a:spcPct val="50000"/>
              </a:spcBef>
              <a:spcAft>
                <a:spcPct val="0"/>
              </a:spcAft>
              <a:buClr>
                <a:srgbClr val="000000"/>
              </a:buClr>
              <a:buBlip>
                <a:blip r:embed="rId3"/>
              </a:buBlip>
            </a:pPr>
            <a:r>
              <a:rPr lang="de-DE" altLang="de-DE">
                <a:solidFill>
                  <a:srgbClr val="000000"/>
                </a:solidFill>
              </a:rPr>
              <a:t>Danach begibt sich die Nr. 5 zwischen den Spritzwänden hindurch in den Bahnabschnitt III.</a:t>
            </a:r>
          </a:p>
          <a:p>
            <a:pPr fontAlgn="base">
              <a:spcBef>
                <a:spcPct val="50000"/>
              </a:spcBef>
              <a:spcAft>
                <a:spcPct val="0"/>
              </a:spcAft>
              <a:buClr>
                <a:srgbClr val="000000"/>
              </a:buClr>
              <a:buBlip>
                <a:blip r:embed="rId3"/>
              </a:buBlip>
            </a:pPr>
            <a:r>
              <a:rPr lang="de-DE" altLang="de-DE">
                <a:solidFill>
                  <a:srgbClr val="000000"/>
                </a:solidFill>
              </a:rPr>
              <a:t>Sollte die Wassermenge in der Kübelspritze nicht ausreichen, </a:t>
            </a:r>
            <a:br>
              <a:rPr lang="de-DE" altLang="de-DE">
                <a:solidFill>
                  <a:srgbClr val="000000"/>
                </a:solidFill>
              </a:rPr>
            </a:br>
            <a:r>
              <a:rPr lang="de-DE" altLang="de-DE">
                <a:solidFill>
                  <a:srgbClr val="000000"/>
                </a:solidFill>
              </a:rPr>
              <a:t>so hat der Bewerber aus den bereitgestellten Kübeln Wasser nachzufüllen. Sollte dies auch nicht ausreichen so hat die </a:t>
            </a:r>
            <a:br>
              <a:rPr lang="de-DE" altLang="de-DE">
                <a:solidFill>
                  <a:srgbClr val="000000"/>
                </a:solidFill>
              </a:rPr>
            </a:br>
            <a:r>
              <a:rPr lang="de-DE" altLang="de-DE">
                <a:solidFill>
                  <a:srgbClr val="000000"/>
                </a:solidFill>
              </a:rPr>
              <a:t>Gruppe den Bewerb nicht bestanden.</a:t>
            </a:r>
          </a:p>
          <a:p>
            <a:pPr fontAlgn="base">
              <a:spcBef>
                <a:spcPct val="50000"/>
              </a:spcBef>
              <a:spcAft>
                <a:spcPct val="0"/>
              </a:spcAft>
              <a:buClr>
                <a:srgbClr val="000000"/>
              </a:buClr>
              <a:buBlip>
                <a:blip r:embed="rId3"/>
              </a:buBlip>
            </a:pPr>
            <a:r>
              <a:rPr lang="de-DE" altLang="de-DE">
                <a:solidFill>
                  <a:srgbClr val="000000"/>
                </a:solidFill>
              </a:rPr>
              <a:t>Das D-Strahlrohr und der D-Druckschlauch dürfen nur von den Bewerbern Nr. 2 und 4 verwendet werden.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4869">
                                            <p:txEl>
                                              <p:pRg st="0" end="0"/>
                                            </p:txEl>
                                          </p:spTgt>
                                        </p:tgtEl>
                                        <p:attrNameLst>
                                          <p:attrName>style.visibility</p:attrName>
                                        </p:attrNameLst>
                                      </p:cBhvr>
                                      <p:to>
                                        <p:strVal val="visible"/>
                                      </p:to>
                                    </p:set>
                                    <p:animEffect transition="in" filter="blinds(horizontal)">
                                      <p:cBhvr>
                                        <p:cTn id="7" dur="500"/>
                                        <p:tgtEl>
                                          <p:spTgt spid="1648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64869">
                                            <p:txEl>
                                              <p:pRg st="1" end="1"/>
                                            </p:txEl>
                                          </p:spTgt>
                                        </p:tgtEl>
                                        <p:attrNameLst>
                                          <p:attrName>style.visibility</p:attrName>
                                        </p:attrNameLst>
                                      </p:cBhvr>
                                      <p:to>
                                        <p:strVal val="visible"/>
                                      </p:to>
                                    </p:set>
                                    <p:animEffect transition="in" filter="blinds(horizontal)">
                                      <p:cBhvr>
                                        <p:cTn id="12" dur="500"/>
                                        <p:tgtEl>
                                          <p:spTgt spid="1648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64869">
                                            <p:txEl>
                                              <p:pRg st="2" end="2"/>
                                            </p:txEl>
                                          </p:spTgt>
                                        </p:tgtEl>
                                        <p:attrNameLst>
                                          <p:attrName>style.visibility</p:attrName>
                                        </p:attrNameLst>
                                      </p:cBhvr>
                                      <p:to>
                                        <p:strVal val="visible"/>
                                      </p:to>
                                    </p:set>
                                    <p:animEffect transition="in" filter="blinds(horizontal)">
                                      <p:cBhvr>
                                        <p:cTn id="17" dur="500"/>
                                        <p:tgtEl>
                                          <p:spTgt spid="1648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64869">
                                            <p:txEl>
                                              <p:pRg st="3" end="3"/>
                                            </p:txEl>
                                          </p:spTgt>
                                        </p:tgtEl>
                                        <p:attrNameLst>
                                          <p:attrName>style.visibility</p:attrName>
                                        </p:attrNameLst>
                                      </p:cBhvr>
                                      <p:to>
                                        <p:strVal val="visible"/>
                                      </p:to>
                                    </p:set>
                                    <p:animEffect transition="in" filter="blinds(horizontal)">
                                      <p:cBhvr>
                                        <p:cTn id="22" dur="500"/>
                                        <p:tgtEl>
                                          <p:spTgt spid="1648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4869">
                                            <p:txEl>
                                              <p:pRg st="4" end="4"/>
                                            </p:txEl>
                                          </p:spTgt>
                                        </p:tgtEl>
                                        <p:attrNameLst>
                                          <p:attrName>style.visibility</p:attrName>
                                        </p:attrNameLst>
                                      </p:cBhvr>
                                      <p:to>
                                        <p:strVal val="visible"/>
                                      </p:to>
                                    </p:set>
                                    <p:animEffect transition="in" filter="blinds(horizontal)">
                                      <p:cBhvr>
                                        <p:cTn id="27" dur="500"/>
                                        <p:tgtEl>
                                          <p:spTgt spid="16486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64868"/>
                                        </p:tgtEl>
                                        <p:attrNameLst>
                                          <p:attrName>style.visibility</p:attrName>
                                        </p:attrNameLst>
                                      </p:cBhvr>
                                      <p:to>
                                        <p:strVal val="visible"/>
                                      </p:to>
                                    </p:set>
                                    <p:animEffect transition="in" filter="checkerboard(across)">
                                      <p:cBhvr>
                                        <p:cTn id="32" dur="500"/>
                                        <p:tgtEl>
                                          <p:spTgt spid="1648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a:extLst>
              <a:ext uri="{FF2B5EF4-FFF2-40B4-BE49-F238E27FC236}">
                <a16:creationId xmlns:a16="http://schemas.microsoft.com/office/drawing/2014/main" id="{A8886EA1-5BCE-4761-B5E6-B2408A828C63}"/>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93539" name="Rectangle 3">
            <a:extLst>
              <a:ext uri="{FF2B5EF4-FFF2-40B4-BE49-F238E27FC236}">
                <a16:creationId xmlns:a16="http://schemas.microsoft.com/office/drawing/2014/main" id="{7F364AC1-E6D9-4370-8641-8130EB0FAF0E}"/>
              </a:ext>
            </a:extLst>
          </p:cNvPr>
          <p:cNvSpPr>
            <a:spLocks noChangeArrowheads="1"/>
          </p:cNvSpPr>
          <p:nvPr/>
        </p:nvSpPr>
        <p:spPr bwMode="auto">
          <a:xfrm>
            <a:off x="2205038" y="1698625"/>
            <a:ext cx="86550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6, 7, 8 und 9 im Bahnabschnitt II:</a:t>
            </a:r>
          </a:p>
        </p:txBody>
      </p:sp>
      <p:sp>
        <p:nvSpPr>
          <p:cNvPr id="163844" name="AutoShape 4">
            <a:hlinkClick r:id="" action="ppaction://noaction" highlightClick="1"/>
            <a:extLst>
              <a:ext uri="{FF2B5EF4-FFF2-40B4-BE49-F238E27FC236}">
                <a16:creationId xmlns:a16="http://schemas.microsoft.com/office/drawing/2014/main" id="{F0EE0456-386E-456C-9CAF-62BC743D4545}"/>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
        <p:nvSpPr>
          <p:cNvPr id="163845" name="Text Box 5">
            <a:extLst>
              <a:ext uri="{FF2B5EF4-FFF2-40B4-BE49-F238E27FC236}">
                <a16:creationId xmlns:a16="http://schemas.microsoft.com/office/drawing/2014/main" id="{3168BE04-E086-4748-8B19-904BB866D60E}"/>
              </a:ext>
            </a:extLst>
          </p:cNvPr>
          <p:cNvSpPr txBox="1">
            <a:spLocks noChangeArrowheads="1"/>
          </p:cNvSpPr>
          <p:nvPr/>
        </p:nvSpPr>
        <p:spPr bwMode="auto">
          <a:xfrm>
            <a:off x="2524127" y="2760664"/>
            <a:ext cx="8016875" cy="113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a:solidFill>
                  <a:srgbClr val="000000"/>
                </a:solidFill>
              </a:rPr>
              <a:t>Nachdem die Nr. 6, 7, 8 und 9 ihre Aufgaben im Bahnabschnitt I abgeschlossen haben begeben sie sich zwischen den Kübelspritzen und den Spritzwänden hindurch in den Bahnabschnitt III.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845">
                                            <p:txEl>
                                              <p:pRg st="0" end="0"/>
                                            </p:txEl>
                                          </p:spTgt>
                                        </p:tgtEl>
                                        <p:attrNameLst>
                                          <p:attrName>style.visibility</p:attrName>
                                        </p:attrNameLst>
                                      </p:cBhvr>
                                      <p:to>
                                        <p:strVal val="visible"/>
                                      </p:to>
                                    </p:set>
                                    <p:animEffect transition="in" filter="blinds(horizontal)">
                                      <p:cBhvr>
                                        <p:cTn id="7" dur="500"/>
                                        <p:tgtEl>
                                          <p:spTgt spid="16384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3844"/>
                                        </p:tgtEl>
                                        <p:attrNameLst>
                                          <p:attrName>style.visibility</p:attrName>
                                        </p:attrNameLst>
                                      </p:cBhvr>
                                      <p:to>
                                        <p:strVal val="visible"/>
                                      </p:to>
                                    </p:set>
                                    <p:animEffect transition="in" filter="checkerboard(across)">
                                      <p:cBhvr>
                                        <p:cTn id="12" dur="500"/>
                                        <p:tgtEl>
                                          <p:spTgt spid="163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75C78B8B-2B68-4AAA-A63D-9CA3E4C9633E}"/>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95587" name="Rectangle 3">
            <a:extLst>
              <a:ext uri="{FF2B5EF4-FFF2-40B4-BE49-F238E27FC236}">
                <a16:creationId xmlns:a16="http://schemas.microsoft.com/office/drawing/2014/main" id="{7359B25F-A564-4F28-8DE5-FF2A0C06F743}"/>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1 im Bahnabschnitt III:</a:t>
            </a:r>
          </a:p>
        </p:txBody>
      </p:sp>
      <p:sp>
        <p:nvSpPr>
          <p:cNvPr id="174084" name="AutoShape 4">
            <a:hlinkClick r:id="" action="ppaction://noaction" highlightClick="1"/>
            <a:extLst>
              <a:ext uri="{FF2B5EF4-FFF2-40B4-BE49-F238E27FC236}">
                <a16:creationId xmlns:a16="http://schemas.microsoft.com/office/drawing/2014/main" id="{D04DE087-A438-4613-9992-3102F2CB3F57}"/>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
        <p:nvSpPr>
          <p:cNvPr id="174085" name="Text Box 5">
            <a:extLst>
              <a:ext uri="{FF2B5EF4-FFF2-40B4-BE49-F238E27FC236}">
                <a16:creationId xmlns:a16="http://schemas.microsoft.com/office/drawing/2014/main" id="{C021DC82-8CEA-4FD1-B3CC-D1268E9E3391}"/>
              </a:ext>
            </a:extLst>
          </p:cNvPr>
          <p:cNvSpPr txBox="1">
            <a:spLocks noChangeArrowheads="1"/>
          </p:cNvSpPr>
          <p:nvPr/>
        </p:nvSpPr>
        <p:spPr bwMode="auto">
          <a:xfrm>
            <a:off x="2524127" y="2489200"/>
            <a:ext cx="8016875"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a:solidFill>
                  <a:srgbClr val="000000"/>
                </a:solidFill>
              </a:rPr>
              <a:t>Die Nr. 1 läuft durch diesen Bahnabschnitt zwischen dem Knotengestell und den Gerätegestell hindurch in den Bahnabschnitt 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085">
                                            <p:txEl>
                                              <p:pRg st="0" end="0"/>
                                            </p:txEl>
                                          </p:spTgt>
                                        </p:tgtEl>
                                        <p:attrNameLst>
                                          <p:attrName>style.visibility</p:attrName>
                                        </p:attrNameLst>
                                      </p:cBhvr>
                                      <p:to>
                                        <p:strVal val="visible"/>
                                      </p:to>
                                    </p:set>
                                    <p:animEffect transition="in" filter="blinds(horizontal)">
                                      <p:cBhvr>
                                        <p:cTn id="7" dur="500"/>
                                        <p:tgtEl>
                                          <p:spTgt spid="1740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4084"/>
                                        </p:tgtEl>
                                        <p:attrNameLst>
                                          <p:attrName>style.visibility</p:attrName>
                                        </p:attrNameLst>
                                      </p:cBhvr>
                                      <p:to>
                                        <p:strVal val="visible"/>
                                      </p:to>
                                    </p:set>
                                    <p:animEffect transition="in" filter="checkerboard(across)">
                                      <p:cBhvr>
                                        <p:cTn id="12" dur="500"/>
                                        <p:tgtEl>
                                          <p:spTgt spid="174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E58C8B73-AF0C-4AD0-A583-2E0D48056E95}"/>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97635" name="Rectangle 3">
            <a:extLst>
              <a:ext uri="{FF2B5EF4-FFF2-40B4-BE49-F238E27FC236}">
                <a16:creationId xmlns:a16="http://schemas.microsoft.com/office/drawing/2014/main" id="{6EF497CA-2952-49F7-92D1-8845CC1B5932}"/>
              </a:ext>
            </a:extLst>
          </p:cNvPr>
          <p:cNvSpPr>
            <a:spLocks noChangeArrowheads="1"/>
          </p:cNvSpPr>
          <p:nvPr/>
        </p:nvSpPr>
        <p:spPr bwMode="auto">
          <a:xfrm>
            <a:off x="2205038" y="1698625"/>
            <a:ext cx="86550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2, 3, 4 und 5 im Bahnabschnitt III:</a:t>
            </a:r>
          </a:p>
        </p:txBody>
      </p:sp>
      <p:sp>
        <p:nvSpPr>
          <p:cNvPr id="173060" name="AutoShape 4">
            <a:hlinkClick r:id="" action="ppaction://noaction" highlightClick="1"/>
            <a:extLst>
              <a:ext uri="{FF2B5EF4-FFF2-40B4-BE49-F238E27FC236}">
                <a16:creationId xmlns:a16="http://schemas.microsoft.com/office/drawing/2014/main" id="{E0D957A0-F85D-4D88-9B94-8FEFD9282110}"/>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
        <p:nvSpPr>
          <p:cNvPr id="173061" name="Text Box 5">
            <a:extLst>
              <a:ext uri="{FF2B5EF4-FFF2-40B4-BE49-F238E27FC236}">
                <a16:creationId xmlns:a16="http://schemas.microsoft.com/office/drawing/2014/main" id="{69AEA0AD-5C7A-4E61-8C16-E2C72B738158}"/>
              </a:ext>
            </a:extLst>
          </p:cNvPr>
          <p:cNvSpPr txBox="1">
            <a:spLocks noChangeArrowheads="1"/>
          </p:cNvSpPr>
          <p:nvPr/>
        </p:nvSpPr>
        <p:spPr bwMode="auto">
          <a:xfrm>
            <a:off x="2524127" y="2492375"/>
            <a:ext cx="8016875" cy="4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a:solidFill>
                  <a:srgbClr val="000000"/>
                </a:solidFill>
              </a:rPr>
              <a:t>Die Nr. 2, 3, 4 und 5 laufen, nachdem sie die Arbeiten im Bahnabschnitt II abgeschlossen sind, zum Gerätgestell.</a:t>
            </a:r>
          </a:p>
          <a:p>
            <a:pPr fontAlgn="base">
              <a:spcBef>
                <a:spcPct val="50000"/>
              </a:spcBef>
              <a:spcAft>
                <a:spcPct val="0"/>
              </a:spcAft>
              <a:buClr>
                <a:srgbClr val="000000"/>
              </a:buClr>
              <a:buBlip>
                <a:blip r:embed="rId3"/>
              </a:buBlip>
            </a:pPr>
            <a:r>
              <a:rPr lang="de-DE" altLang="de-DE">
                <a:solidFill>
                  <a:srgbClr val="000000"/>
                </a:solidFill>
              </a:rPr>
              <a:t>Bei diesem legen sie bei ihrer Nummer das Gerät der gezeigten Abbildung entsprechend ab. </a:t>
            </a:r>
          </a:p>
          <a:p>
            <a:pPr fontAlgn="base">
              <a:spcBef>
                <a:spcPct val="50000"/>
              </a:spcBef>
              <a:spcAft>
                <a:spcPct val="0"/>
              </a:spcAft>
              <a:buClr>
                <a:srgbClr val="000000"/>
              </a:buClr>
              <a:buBlip>
                <a:blip r:embed="rId3"/>
              </a:buBlip>
            </a:pPr>
            <a:r>
              <a:rPr lang="de-DE" altLang="de-DE">
                <a:solidFill>
                  <a:srgbClr val="000000"/>
                </a:solidFill>
              </a:rPr>
              <a:t>Die Geräte sind in dem jeweiligen Ablagefeld abzulegen und dürfen nicht in das angrenzende Ablagefeld, sowie nach hinten hinausragen (gilt als „falsches Arbeiten“). Danach begeben sich die Bewerber zwischen dem Gerätegestell und dem Knotengestell hindurch in den Bahnabschnitt IV.</a:t>
            </a:r>
          </a:p>
          <a:p>
            <a:pPr fontAlgn="base">
              <a:spcBef>
                <a:spcPct val="50000"/>
              </a:spcBef>
              <a:spcAft>
                <a:spcPct val="0"/>
              </a:spcAft>
              <a:buClr>
                <a:srgbClr val="000000"/>
              </a:buClr>
              <a:buBlip>
                <a:blip r:embed="rId3"/>
              </a:buBlip>
            </a:pPr>
            <a:r>
              <a:rPr lang="de-DE" altLang="de-DE">
                <a:solidFill>
                  <a:srgbClr val="000000"/>
                </a:solidFill>
              </a:rPr>
              <a:t>Es entsteht kein Folgefehler, wenn durch eine vorher falsch durchgeführte Tätigkeit die gestellte Aufgabe nicht ausgeführt werden kann.</a:t>
            </a:r>
          </a:p>
          <a:p>
            <a:pPr fontAlgn="base">
              <a:spcBef>
                <a:spcPct val="50000"/>
              </a:spcBef>
              <a:spcAft>
                <a:spcPct val="0"/>
              </a:spcAft>
              <a:buClr>
                <a:srgbClr val="000000"/>
              </a:buClr>
              <a:buBlip>
                <a:blip r:embed="rId3"/>
              </a:buBlip>
            </a:pPr>
            <a:r>
              <a:rPr lang="de-DE" altLang="de-DE">
                <a:solidFill>
                  <a:srgbClr val="000000"/>
                </a:solidFill>
              </a:rPr>
              <a:t>Fällt das richtig abgelegte Gerät vom Gerätegestell ist „Liegengebliebenes oder verlorenes Gerät“ zu bewerten.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3061">
                                            <p:txEl>
                                              <p:pRg st="0" end="0"/>
                                            </p:txEl>
                                          </p:spTgt>
                                        </p:tgtEl>
                                        <p:attrNameLst>
                                          <p:attrName>style.visibility</p:attrName>
                                        </p:attrNameLst>
                                      </p:cBhvr>
                                      <p:to>
                                        <p:strVal val="visible"/>
                                      </p:to>
                                    </p:set>
                                    <p:animEffect transition="in" filter="blinds(horizontal)">
                                      <p:cBhvr>
                                        <p:cTn id="7" dur="500"/>
                                        <p:tgtEl>
                                          <p:spTgt spid="17306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3061">
                                            <p:txEl>
                                              <p:pRg st="1" end="1"/>
                                            </p:txEl>
                                          </p:spTgt>
                                        </p:tgtEl>
                                        <p:attrNameLst>
                                          <p:attrName>style.visibility</p:attrName>
                                        </p:attrNameLst>
                                      </p:cBhvr>
                                      <p:to>
                                        <p:strVal val="visible"/>
                                      </p:to>
                                    </p:set>
                                    <p:animEffect transition="in" filter="blinds(horizontal)">
                                      <p:cBhvr>
                                        <p:cTn id="12" dur="500"/>
                                        <p:tgtEl>
                                          <p:spTgt spid="17306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3061">
                                            <p:txEl>
                                              <p:pRg st="2" end="2"/>
                                            </p:txEl>
                                          </p:spTgt>
                                        </p:tgtEl>
                                        <p:attrNameLst>
                                          <p:attrName>style.visibility</p:attrName>
                                        </p:attrNameLst>
                                      </p:cBhvr>
                                      <p:to>
                                        <p:strVal val="visible"/>
                                      </p:to>
                                    </p:set>
                                    <p:animEffect transition="in" filter="blinds(horizontal)">
                                      <p:cBhvr>
                                        <p:cTn id="17" dur="500"/>
                                        <p:tgtEl>
                                          <p:spTgt spid="17306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3061">
                                            <p:txEl>
                                              <p:pRg st="3" end="3"/>
                                            </p:txEl>
                                          </p:spTgt>
                                        </p:tgtEl>
                                        <p:attrNameLst>
                                          <p:attrName>style.visibility</p:attrName>
                                        </p:attrNameLst>
                                      </p:cBhvr>
                                      <p:to>
                                        <p:strVal val="visible"/>
                                      </p:to>
                                    </p:set>
                                    <p:animEffect transition="in" filter="blinds(horizontal)">
                                      <p:cBhvr>
                                        <p:cTn id="22" dur="500"/>
                                        <p:tgtEl>
                                          <p:spTgt spid="17306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3061">
                                            <p:txEl>
                                              <p:pRg st="4" end="4"/>
                                            </p:txEl>
                                          </p:spTgt>
                                        </p:tgtEl>
                                        <p:attrNameLst>
                                          <p:attrName>style.visibility</p:attrName>
                                        </p:attrNameLst>
                                      </p:cBhvr>
                                      <p:to>
                                        <p:strVal val="visible"/>
                                      </p:to>
                                    </p:set>
                                    <p:animEffect transition="in" filter="blinds(horizontal)">
                                      <p:cBhvr>
                                        <p:cTn id="27" dur="500"/>
                                        <p:tgtEl>
                                          <p:spTgt spid="17306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73060"/>
                                        </p:tgtEl>
                                        <p:attrNameLst>
                                          <p:attrName>style.visibility</p:attrName>
                                        </p:attrNameLst>
                                      </p:cBhvr>
                                      <p:to>
                                        <p:strVal val="visible"/>
                                      </p:to>
                                    </p:set>
                                    <p:animEffect transition="in" filter="checkerboard(across)">
                                      <p:cBhvr>
                                        <p:cTn id="32" dur="500"/>
                                        <p:tgtEl>
                                          <p:spTgt spid="173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a:extLst>
              <a:ext uri="{FF2B5EF4-FFF2-40B4-BE49-F238E27FC236}">
                <a16:creationId xmlns:a16="http://schemas.microsoft.com/office/drawing/2014/main" id="{FE5C223D-06F4-4AE2-8336-B6E74FF382FA}"/>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99683" name="Rectangle 3">
            <a:extLst>
              <a:ext uri="{FF2B5EF4-FFF2-40B4-BE49-F238E27FC236}">
                <a16:creationId xmlns:a16="http://schemas.microsoft.com/office/drawing/2014/main" id="{C67B1C12-90DD-44E0-816C-7CFA08A99D60}"/>
              </a:ext>
            </a:extLst>
          </p:cNvPr>
          <p:cNvSpPr>
            <a:spLocks noChangeArrowheads="1"/>
          </p:cNvSpPr>
          <p:nvPr/>
        </p:nvSpPr>
        <p:spPr bwMode="auto">
          <a:xfrm>
            <a:off x="2205038" y="1698625"/>
            <a:ext cx="86550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6, 7, 8 und 9 im Bahnabschnitt III:</a:t>
            </a:r>
          </a:p>
        </p:txBody>
      </p:sp>
      <p:sp>
        <p:nvSpPr>
          <p:cNvPr id="177156" name="AutoShape 4">
            <a:hlinkClick r:id="" action="ppaction://noaction" highlightClick="1"/>
            <a:extLst>
              <a:ext uri="{FF2B5EF4-FFF2-40B4-BE49-F238E27FC236}">
                <a16:creationId xmlns:a16="http://schemas.microsoft.com/office/drawing/2014/main" id="{14AD81BA-E5CA-4F59-9CE2-62751799960E}"/>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
        <p:nvSpPr>
          <p:cNvPr id="177157" name="Text Box 5">
            <a:extLst>
              <a:ext uri="{FF2B5EF4-FFF2-40B4-BE49-F238E27FC236}">
                <a16:creationId xmlns:a16="http://schemas.microsoft.com/office/drawing/2014/main" id="{73D19110-C627-4EB6-A41C-860A4AC3E279}"/>
              </a:ext>
            </a:extLst>
          </p:cNvPr>
          <p:cNvSpPr txBox="1">
            <a:spLocks noChangeArrowheads="1"/>
          </p:cNvSpPr>
          <p:nvPr/>
        </p:nvSpPr>
        <p:spPr bwMode="auto">
          <a:xfrm>
            <a:off x="2424114" y="2636838"/>
            <a:ext cx="8016875" cy="363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sz="1700">
                <a:solidFill>
                  <a:srgbClr val="000000"/>
                </a:solidFill>
              </a:rPr>
              <a:t>Die Nr. 6, 7, 8 und 9 laufen nachdem sie die Arbeiten im Bahnabschnitt II abgeschlossen sind zum Knotengestell.</a:t>
            </a:r>
          </a:p>
          <a:p>
            <a:pPr fontAlgn="base">
              <a:spcBef>
                <a:spcPct val="50000"/>
              </a:spcBef>
              <a:spcAft>
                <a:spcPct val="0"/>
              </a:spcAft>
              <a:buClr>
                <a:srgbClr val="000000"/>
              </a:buClr>
              <a:buBlip>
                <a:blip r:embed="rId3"/>
              </a:buBlip>
            </a:pPr>
            <a:r>
              <a:rPr lang="de-DE" altLang="de-DE" sz="1700">
                <a:solidFill>
                  <a:srgbClr val="000000"/>
                </a:solidFill>
              </a:rPr>
              <a:t>Bei diesem fertigen sie den Knoten an, welcher der Abbildung bei ihrer Nummer entspricht.</a:t>
            </a:r>
          </a:p>
          <a:p>
            <a:pPr fontAlgn="base">
              <a:spcBef>
                <a:spcPct val="50000"/>
              </a:spcBef>
              <a:spcAft>
                <a:spcPct val="0"/>
              </a:spcAft>
              <a:buClr>
                <a:srgbClr val="000000"/>
              </a:buClr>
              <a:buBlip>
                <a:blip r:embed="rId3"/>
              </a:buBlip>
            </a:pPr>
            <a:r>
              <a:rPr lang="de-DE" altLang="de-DE" sz="1700">
                <a:solidFill>
                  <a:srgbClr val="000000"/>
                </a:solidFill>
              </a:rPr>
              <a:t>Danach begeben sich die Bewerber zwischen dem Gerätegestell und dem Knotengestell hindurch in den Bahnabschnitt IV.</a:t>
            </a:r>
          </a:p>
          <a:p>
            <a:pPr fontAlgn="base">
              <a:spcBef>
                <a:spcPct val="50000"/>
              </a:spcBef>
              <a:spcAft>
                <a:spcPct val="0"/>
              </a:spcAft>
              <a:buClr>
                <a:srgbClr val="000000"/>
              </a:buClr>
              <a:buBlip>
                <a:blip r:embed="rId3"/>
              </a:buBlip>
            </a:pPr>
            <a:r>
              <a:rPr lang="de-DE" altLang="de-DE" sz="1700">
                <a:solidFill>
                  <a:srgbClr val="000000"/>
                </a:solidFill>
              </a:rPr>
              <a:t>Es entsteht kein Folgefehler, wenn durch eine vorher falsch durchgeführte Tätigkeit die gestellte Aufgabe nicht ausgeführt werden kann.</a:t>
            </a:r>
          </a:p>
          <a:p>
            <a:pPr fontAlgn="base">
              <a:spcBef>
                <a:spcPct val="50000"/>
              </a:spcBef>
              <a:spcAft>
                <a:spcPct val="0"/>
              </a:spcAft>
              <a:buClr>
                <a:srgbClr val="000000"/>
              </a:buClr>
              <a:buBlip>
                <a:blip r:embed="rId3"/>
              </a:buBlip>
            </a:pPr>
            <a:r>
              <a:rPr lang="de-DE" altLang="de-DE" sz="1700">
                <a:solidFill>
                  <a:srgbClr val="000000"/>
                </a:solidFill>
              </a:rPr>
              <a:t>Der ganze und halbe Schlag am Strahlrohr“ ist nur von der Nr. 7 anzufertigen. Die übrigen Knotenabbildungen können beliebig untereinander getauscht werden.</a:t>
            </a:r>
          </a:p>
          <a:p>
            <a:pPr fontAlgn="base">
              <a:spcBef>
                <a:spcPct val="50000"/>
              </a:spcBef>
              <a:spcAft>
                <a:spcPct val="0"/>
              </a:spcAft>
              <a:buClr>
                <a:srgbClr val="000000"/>
              </a:buClr>
              <a:buBlip>
                <a:blip r:embed="rId3"/>
              </a:buBlip>
            </a:pPr>
            <a:r>
              <a:rPr lang="de-DE" altLang="de-DE" sz="1700">
                <a:solidFill>
                  <a:srgbClr val="000000"/>
                </a:solidFill>
              </a:rPr>
              <a:t>Die angefertigten Knoten müssen der Abbildung entsprechend erkennbar und rund um den Balken bzw. das Strahlrohr wirksam angelegt sein.</a:t>
            </a:r>
          </a:p>
        </p:txBody>
      </p:sp>
      <p:sp>
        <p:nvSpPr>
          <p:cNvPr id="199686" name="Text Box 6">
            <a:hlinkClick r:id="" action="ppaction://noaction"/>
            <a:extLst>
              <a:ext uri="{FF2B5EF4-FFF2-40B4-BE49-F238E27FC236}">
                <a16:creationId xmlns:a16="http://schemas.microsoft.com/office/drawing/2014/main" id="{626CA0FE-963A-49E0-9B5D-2A0F4151F512}"/>
              </a:ext>
            </a:extLst>
          </p:cNvPr>
          <p:cNvSpPr txBox="1">
            <a:spLocks noChangeArrowheads="1"/>
          </p:cNvSpPr>
          <p:nvPr/>
        </p:nvSpPr>
        <p:spPr bwMode="auto">
          <a:xfrm>
            <a:off x="5538788" y="6381751"/>
            <a:ext cx="1111250" cy="360363"/>
          </a:xfrm>
          <a:prstGeom prst="rect">
            <a:avLst/>
          </a:prstGeom>
          <a:solidFill>
            <a:srgbClr val="FF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None/>
            </a:pPr>
            <a:r>
              <a:rPr lang="de-DE" altLang="de-DE">
                <a:solidFill>
                  <a:srgbClr val="000000"/>
                </a:solidFill>
              </a:rPr>
              <a:t>Knoten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7157">
                                            <p:txEl>
                                              <p:pRg st="0" end="0"/>
                                            </p:txEl>
                                          </p:spTgt>
                                        </p:tgtEl>
                                        <p:attrNameLst>
                                          <p:attrName>style.visibility</p:attrName>
                                        </p:attrNameLst>
                                      </p:cBhvr>
                                      <p:to>
                                        <p:strVal val="visible"/>
                                      </p:to>
                                    </p:set>
                                    <p:animEffect transition="in" filter="blinds(horizontal)">
                                      <p:cBhvr>
                                        <p:cTn id="7" dur="500"/>
                                        <p:tgtEl>
                                          <p:spTgt spid="17715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7157">
                                            <p:txEl>
                                              <p:pRg st="1" end="1"/>
                                            </p:txEl>
                                          </p:spTgt>
                                        </p:tgtEl>
                                        <p:attrNameLst>
                                          <p:attrName>style.visibility</p:attrName>
                                        </p:attrNameLst>
                                      </p:cBhvr>
                                      <p:to>
                                        <p:strVal val="visible"/>
                                      </p:to>
                                    </p:set>
                                    <p:animEffect transition="in" filter="blinds(horizontal)">
                                      <p:cBhvr>
                                        <p:cTn id="12" dur="500"/>
                                        <p:tgtEl>
                                          <p:spTgt spid="17715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7157">
                                            <p:txEl>
                                              <p:pRg st="2" end="2"/>
                                            </p:txEl>
                                          </p:spTgt>
                                        </p:tgtEl>
                                        <p:attrNameLst>
                                          <p:attrName>style.visibility</p:attrName>
                                        </p:attrNameLst>
                                      </p:cBhvr>
                                      <p:to>
                                        <p:strVal val="visible"/>
                                      </p:to>
                                    </p:set>
                                    <p:animEffect transition="in" filter="blinds(horizontal)">
                                      <p:cBhvr>
                                        <p:cTn id="17" dur="500"/>
                                        <p:tgtEl>
                                          <p:spTgt spid="17715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77157">
                                            <p:txEl>
                                              <p:pRg st="3" end="3"/>
                                            </p:txEl>
                                          </p:spTgt>
                                        </p:tgtEl>
                                        <p:attrNameLst>
                                          <p:attrName>style.visibility</p:attrName>
                                        </p:attrNameLst>
                                      </p:cBhvr>
                                      <p:to>
                                        <p:strVal val="visible"/>
                                      </p:to>
                                    </p:set>
                                    <p:animEffect transition="in" filter="blinds(horizontal)">
                                      <p:cBhvr>
                                        <p:cTn id="22" dur="500"/>
                                        <p:tgtEl>
                                          <p:spTgt spid="17715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77157">
                                            <p:txEl>
                                              <p:pRg st="4" end="4"/>
                                            </p:txEl>
                                          </p:spTgt>
                                        </p:tgtEl>
                                        <p:attrNameLst>
                                          <p:attrName>style.visibility</p:attrName>
                                        </p:attrNameLst>
                                      </p:cBhvr>
                                      <p:to>
                                        <p:strVal val="visible"/>
                                      </p:to>
                                    </p:set>
                                    <p:animEffect transition="in" filter="blinds(horizontal)">
                                      <p:cBhvr>
                                        <p:cTn id="27" dur="500"/>
                                        <p:tgtEl>
                                          <p:spTgt spid="17715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77157">
                                            <p:txEl>
                                              <p:pRg st="5" end="5"/>
                                            </p:txEl>
                                          </p:spTgt>
                                        </p:tgtEl>
                                        <p:attrNameLst>
                                          <p:attrName>style.visibility</p:attrName>
                                        </p:attrNameLst>
                                      </p:cBhvr>
                                      <p:to>
                                        <p:strVal val="visible"/>
                                      </p:to>
                                    </p:set>
                                    <p:animEffect transition="in" filter="blinds(horizontal)">
                                      <p:cBhvr>
                                        <p:cTn id="32" dur="500"/>
                                        <p:tgtEl>
                                          <p:spTgt spid="17715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77156"/>
                                        </p:tgtEl>
                                        <p:attrNameLst>
                                          <p:attrName>style.visibility</p:attrName>
                                        </p:attrNameLst>
                                      </p:cBhvr>
                                      <p:to>
                                        <p:strVal val="visible"/>
                                      </p:to>
                                    </p:set>
                                    <p:animEffect transition="in" filter="checkerboard(across)">
                                      <p:cBhvr>
                                        <p:cTn id="37" dur="500"/>
                                        <p:tgtEl>
                                          <p:spTgt spid="177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a:extLst>
              <a:ext uri="{FF2B5EF4-FFF2-40B4-BE49-F238E27FC236}">
                <a16:creationId xmlns:a16="http://schemas.microsoft.com/office/drawing/2014/main" id="{1A3D6398-9B78-477A-9FC8-62B367FAFD32}"/>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201731" name="Rectangle 3">
            <a:extLst>
              <a:ext uri="{FF2B5EF4-FFF2-40B4-BE49-F238E27FC236}">
                <a16:creationId xmlns:a16="http://schemas.microsoft.com/office/drawing/2014/main" id="{C564EF87-2487-4E0B-8CDE-ABA518DA7E6C}"/>
              </a:ext>
            </a:extLst>
          </p:cNvPr>
          <p:cNvSpPr>
            <a:spLocks noChangeArrowheads="1"/>
          </p:cNvSpPr>
          <p:nvPr/>
        </p:nvSpPr>
        <p:spPr bwMode="auto">
          <a:xfrm>
            <a:off x="2205038" y="1698626"/>
            <a:ext cx="8655050"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Gruppe im Bahnabschnitt IV:</a:t>
            </a:r>
          </a:p>
        </p:txBody>
      </p:sp>
      <p:sp>
        <p:nvSpPr>
          <p:cNvPr id="176132" name="AutoShape 4">
            <a:hlinkClick r:id="" action="ppaction://noaction" highlightClick="1"/>
            <a:extLst>
              <a:ext uri="{FF2B5EF4-FFF2-40B4-BE49-F238E27FC236}">
                <a16:creationId xmlns:a16="http://schemas.microsoft.com/office/drawing/2014/main" id="{5F2D99D2-5DB2-4255-8CA9-A9E138F22B64}"/>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
        <p:nvSpPr>
          <p:cNvPr id="176133" name="Text Box 5">
            <a:extLst>
              <a:ext uri="{FF2B5EF4-FFF2-40B4-BE49-F238E27FC236}">
                <a16:creationId xmlns:a16="http://schemas.microsoft.com/office/drawing/2014/main" id="{3B119C66-C2DD-42FA-BDCB-477D6FB36210}"/>
              </a:ext>
            </a:extLst>
          </p:cNvPr>
          <p:cNvSpPr txBox="1">
            <a:spLocks noChangeArrowheads="1"/>
          </p:cNvSpPr>
          <p:nvPr/>
        </p:nvSpPr>
        <p:spPr bwMode="auto">
          <a:xfrm>
            <a:off x="2495552" y="2349501"/>
            <a:ext cx="8016875"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buBlip>
                <a:blip r:embed="rId3"/>
              </a:buBlip>
            </a:pPr>
            <a:r>
              <a:rPr lang="de-DE" altLang="de-DE">
                <a:solidFill>
                  <a:srgbClr val="000000"/>
                </a:solidFill>
              </a:rPr>
              <a:t>Wenn alle Arbeiten erledigt sind, hat die gesamte Gruppe, einschließlich des Gruppenkommandanten, im Bahnabschnitt IV Aufstellung zu nehmen. </a:t>
            </a:r>
          </a:p>
          <a:p>
            <a:pPr fontAlgn="base">
              <a:spcAft>
                <a:spcPct val="0"/>
              </a:spcAft>
              <a:buClr>
                <a:srgbClr val="000000"/>
              </a:buClr>
              <a:buBlip>
                <a:blip r:embed="rId3"/>
              </a:buBlip>
            </a:pPr>
            <a:r>
              <a:rPr lang="de-DE" altLang="de-DE">
                <a:solidFill>
                  <a:srgbClr val="000000"/>
                </a:solidFill>
              </a:rPr>
              <a:t>Erst wenn die Gruppe vollständig in Linie zu 2 Gliedern ordentlich mit dem Gesicht zur Startlinie angetreten ist, gibt der Gruppenkommandant durch drücken des „Buzzers“ und heben der Hand dem Hauptbewerter das Zeichen »Bewerb beendet«. </a:t>
            </a:r>
          </a:p>
          <a:p>
            <a:pPr fontAlgn="base">
              <a:spcAft>
                <a:spcPct val="0"/>
              </a:spcAft>
              <a:buClr>
                <a:srgbClr val="000000"/>
              </a:buClr>
              <a:buBlip>
                <a:blip r:embed="rId3"/>
              </a:buBlip>
            </a:pPr>
            <a:r>
              <a:rPr lang="de-DE" altLang="de-DE">
                <a:solidFill>
                  <a:srgbClr val="000000"/>
                </a:solidFill>
              </a:rPr>
              <a:t>Der Hauptbewerter und die beiden Zeitnehmer (Bewerter 1 und Bewerter 2) stoppen in diesem Moment die Zeit.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6133">
                                            <p:txEl>
                                              <p:pRg st="0" end="0"/>
                                            </p:txEl>
                                          </p:spTgt>
                                        </p:tgtEl>
                                        <p:attrNameLst>
                                          <p:attrName>style.visibility</p:attrName>
                                        </p:attrNameLst>
                                      </p:cBhvr>
                                      <p:to>
                                        <p:strVal val="visible"/>
                                      </p:to>
                                    </p:set>
                                    <p:animEffect transition="in" filter="blinds(horizontal)">
                                      <p:cBhvr>
                                        <p:cTn id="7" dur="500"/>
                                        <p:tgtEl>
                                          <p:spTgt spid="17613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76133">
                                            <p:txEl>
                                              <p:pRg st="1" end="1"/>
                                            </p:txEl>
                                          </p:spTgt>
                                        </p:tgtEl>
                                        <p:attrNameLst>
                                          <p:attrName>style.visibility</p:attrName>
                                        </p:attrNameLst>
                                      </p:cBhvr>
                                      <p:to>
                                        <p:strVal val="visible"/>
                                      </p:to>
                                    </p:set>
                                    <p:animEffect transition="in" filter="blinds(horizontal)">
                                      <p:cBhvr>
                                        <p:cTn id="12" dur="500"/>
                                        <p:tgtEl>
                                          <p:spTgt spid="17613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76133">
                                            <p:txEl>
                                              <p:pRg st="2" end="2"/>
                                            </p:txEl>
                                          </p:spTgt>
                                        </p:tgtEl>
                                        <p:attrNameLst>
                                          <p:attrName>style.visibility</p:attrName>
                                        </p:attrNameLst>
                                      </p:cBhvr>
                                      <p:to>
                                        <p:strVal val="visible"/>
                                      </p:to>
                                    </p:set>
                                    <p:animEffect transition="in" filter="blinds(horizontal)">
                                      <p:cBhvr>
                                        <p:cTn id="17" dur="500"/>
                                        <p:tgtEl>
                                          <p:spTgt spid="17613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76132"/>
                                        </p:tgtEl>
                                        <p:attrNameLst>
                                          <p:attrName>style.visibility</p:attrName>
                                        </p:attrNameLst>
                                      </p:cBhvr>
                                      <p:to>
                                        <p:strVal val="visible"/>
                                      </p:to>
                                    </p:set>
                                    <p:animEffect transition="in" filter="checkerboard(across)">
                                      <p:cBhvr>
                                        <p:cTn id="22" dur="500"/>
                                        <p:tgtEl>
                                          <p:spTgt spid="176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8">
            <a:extLst>
              <a:ext uri="{FF2B5EF4-FFF2-40B4-BE49-F238E27FC236}">
                <a16:creationId xmlns:a16="http://schemas.microsoft.com/office/drawing/2014/main" id="{8778F977-E6F6-49AE-A929-024237DFD040}"/>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68963" name="Rectangle 9">
            <a:extLst>
              <a:ext uri="{FF2B5EF4-FFF2-40B4-BE49-F238E27FC236}">
                <a16:creationId xmlns:a16="http://schemas.microsoft.com/office/drawing/2014/main" id="{F2F459B0-1D72-4971-93E4-1485554655C7}"/>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0 im Bahnabschnitt I:</a:t>
            </a:r>
          </a:p>
        </p:txBody>
      </p:sp>
      <p:sp>
        <p:nvSpPr>
          <p:cNvPr id="28685" name="Text Box 13">
            <a:extLst>
              <a:ext uri="{FF2B5EF4-FFF2-40B4-BE49-F238E27FC236}">
                <a16:creationId xmlns:a16="http://schemas.microsoft.com/office/drawing/2014/main" id="{700554F7-8578-4118-80D9-05A20F0A8560}"/>
              </a:ext>
            </a:extLst>
          </p:cNvPr>
          <p:cNvSpPr txBox="1">
            <a:spLocks noChangeArrowheads="1"/>
          </p:cNvSpPr>
          <p:nvPr/>
        </p:nvSpPr>
        <p:spPr bwMode="auto">
          <a:xfrm>
            <a:off x="2443164" y="2781300"/>
            <a:ext cx="8016875"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a:solidFill>
                  <a:srgbClr val="000000"/>
                </a:solidFill>
              </a:rPr>
              <a:t>Der Bewerber mit der Nr. 0 (Reservemann) begibt sich nach Aufforderung durch den Hauptbewerter neben der Bahn in den Bahnabschnitt IV.</a:t>
            </a:r>
          </a:p>
          <a:p>
            <a:pPr fontAlgn="base">
              <a:spcBef>
                <a:spcPct val="50000"/>
              </a:spcBef>
              <a:spcAft>
                <a:spcPct val="0"/>
              </a:spcAft>
              <a:buClr>
                <a:srgbClr val="000000"/>
              </a:buClr>
              <a:buBlip>
                <a:blip r:embed="rId3"/>
              </a:buBlip>
            </a:pPr>
            <a:r>
              <a:rPr lang="it-IT" altLang="de-DE">
                <a:solidFill>
                  <a:srgbClr val="000000"/>
                </a:solidFill>
              </a:rPr>
              <a:t>Im Bahnabschnitt IV tritt der Reservemann, nachdem die Bewerbsgruppe den Bewerb beendet hat, wieder in die Gruppe ein.</a:t>
            </a:r>
          </a:p>
        </p:txBody>
      </p:sp>
      <p:sp>
        <p:nvSpPr>
          <p:cNvPr id="28686" name="AutoShape 14">
            <a:hlinkClick r:id="" action="ppaction://noaction" highlightClick="1"/>
            <a:extLst>
              <a:ext uri="{FF2B5EF4-FFF2-40B4-BE49-F238E27FC236}">
                <a16:creationId xmlns:a16="http://schemas.microsoft.com/office/drawing/2014/main" id="{AC882606-B2A6-4BE0-92EB-1C638A4C928C}"/>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8685">
                                            <p:txEl>
                                              <p:pRg st="0" end="0"/>
                                            </p:txEl>
                                          </p:spTgt>
                                        </p:tgtEl>
                                        <p:attrNameLst>
                                          <p:attrName>style.visibility</p:attrName>
                                        </p:attrNameLst>
                                      </p:cBhvr>
                                      <p:to>
                                        <p:strVal val="visible"/>
                                      </p:to>
                                    </p:set>
                                    <p:animEffect transition="in" filter="blinds(horizontal)">
                                      <p:cBhvr>
                                        <p:cTn id="7" dur="500"/>
                                        <p:tgtEl>
                                          <p:spTgt spid="2868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8685">
                                            <p:txEl>
                                              <p:pRg st="1" end="1"/>
                                            </p:txEl>
                                          </p:spTgt>
                                        </p:tgtEl>
                                        <p:attrNameLst>
                                          <p:attrName>style.visibility</p:attrName>
                                        </p:attrNameLst>
                                      </p:cBhvr>
                                      <p:to>
                                        <p:strVal val="visible"/>
                                      </p:to>
                                    </p:set>
                                    <p:animEffect transition="in" filter="blinds(horizontal)">
                                      <p:cBhvr>
                                        <p:cTn id="12" dur="500"/>
                                        <p:tgtEl>
                                          <p:spTgt spid="2868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8686"/>
                                        </p:tgtEl>
                                        <p:attrNameLst>
                                          <p:attrName>style.visibility</p:attrName>
                                        </p:attrNameLst>
                                      </p:cBhvr>
                                      <p:to>
                                        <p:strVal val="visible"/>
                                      </p:to>
                                    </p:set>
                                    <p:animEffect transition="in" filter="checkerboard(across)">
                                      <p:cBhvr>
                                        <p:cTn id="17" dur="500"/>
                                        <p:tgtEl>
                                          <p:spTgt spid="28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Text Box 7">
            <a:extLst>
              <a:ext uri="{FF2B5EF4-FFF2-40B4-BE49-F238E27FC236}">
                <a16:creationId xmlns:a16="http://schemas.microsoft.com/office/drawing/2014/main" id="{314FD94E-F2F5-4338-8ECC-60E674E32561}"/>
              </a:ext>
            </a:extLst>
          </p:cNvPr>
          <p:cNvSpPr txBox="1">
            <a:spLocks noChangeArrowheads="1"/>
          </p:cNvSpPr>
          <p:nvPr/>
        </p:nvSpPr>
        <p:spPr bwMode="auto">
          <a:xfrm>
            <a:off x="2524127" y="2205038"/>
            <a:ext cx="8016875" cy="358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a:solidFill>
                  <a:srgbClr val="000000"/>
                </a:solidFill>
              </a:rPr>
              <a:t>Nachdem die Gruppe mit dem Aufräumen fertig ist, und wieder vor dem Bahnabschnitt I steht, tritt die Nr. 1 (GRKDT) vier Schritte vor und macht eine Linkswendung.</a:t>
            </a:r>
          </a:p>
          <a:p>
            <a:pPr fontAlgn="base">
              <a:spcBef>
                <a:spcPct val="50000"/>
              </a:spcBef>
              <a:spcAft>
                <a:spcPct val="0"/>
              </a:spcAft>
              <a:buClr>
                <a:srgbClr val="000000"/>
              </a:buClr>
              <a:buBlip>
                <a:blip r:embed="rId3"/>
              </a:buBlip>
            </a:pPr>
            <a:r>
              <a:rPr lang="de-DE" altLang="de-DE">
                <a:solidFill>
                  <a:srgbClr val="000000"/>
                </a:solidFill>
              </a:rPr>
              <a:t>Nun gibt die Nr. 1 (GRKDT) die landesüblichen Kommandos.</a:t>
            </a:r>
          </a:p>
          <a:p>
            <a:pPr fontAlgn="base">
              <a:spcBef>
                <a:spcPct val="50000"/>
              </a:spcBef>
              <a:spcAft>
                <a:spcPct val="0"/>
              </a:spcAft>
              <a:buClr>
                <a:srgbClr val="000000"/>
              </a:buClr>
              <a:buBlip>
                <a:blip r:embed="rId3"/>
              </a:buBlip>
            </a:pPr>
            <a:r>
              <a:rPr lang="de-DE" altLang="de-DE">
                <a:solidFill>
                  <a:srgbClr val="000000"/>
                </a:solidFill>
              </a:rPr>
              <a:t>Danach macht die Nr. 1(GRK</a:t>
            </a:r>
            <a:r>
              <a:rPr lang="de-DE" altLang="ii-CN">
                <a:solidFill>
                  <a:srgbClr val="000000"/>
                </a:solidFill>
              </a:rPr>
              <a:t>D</a:t>
            </a:r>
            <a:r>
              <a:rPr lang="de-DE" altLang="de-DE">
                <a:solidFill>
                  <a:srgbClr val="000000"/>
                </a:solidFill>
              </a:rPr>
              <a:t>T)  eine weitere Linkswendung und tritt an den linken Flügel der Bewerbsgruppe.</a:t>
            </a:r>
          </a:p>
          <a:p>
            <a:pPr fontAlgn="base">
              <a:spcBef>
                <a:spcPct val="50000"/>
              </a:spcBef>
              <a:spcAft>
                <a:spcPct val="0"/>
              </a:spcAft>
              <a:buClr>
                <a:srgbClr val="000000"/>
              </a:buClr>
              <a:buBlip>
                <a:blip r:embed="rId3"/>
              </a:buBlip>
            </a:pPr>
            <a:r>
              <a:rPr lang="de-DE" altLang="de-DE">
                <a:solidFill>
                  <a:srgbClr val="000000"/>
                </a:solidFill>
              </a:rPr>
              <a:t>Mit dem Befehl der Nr. 1 „Zum Angriff“ und einem Pfiff mit der Signalpfeife beginnt der Bewerb und die Zeitnehmung.</a:t>
            </a:r>
          </a:p>
          <a:p>
            <a:pPr fontAlgn="base">
              <a:spcBef>
                <a:spcPct val="50000"/>
              </a:spcBef>
              <a:spcAft>
                <a:spcPct val="0"/>
              </a:spcAft>
              <a:buClr>
                <a:srgbClr val="000000"/>
              </a:buClr>
              <a:buBlip>
                <a:blip r:embed="rId3"/>
              </a:buBlip>
            </a:pPr>
            <a:r>
              <a:rPr lang="de-DE" altLang="de-DE">
                <a:solidFill>
                  <a:srgbClr val="000000"/>
                </a:solidFill>
              </a:rPr>
              <a:t>Die Nr. 1 überwindet als erster alle Hindernisse im Bahnabschnitt I und nimmt im Bahnabschnitt II zwischen der vorderen und hinteren Markierung zwischen den Spritzwänden Aufstellung.</a:t>
            </a:r>
          </a:p>
        </p:txBody>
      </p:sp>
      <p:sp>
        <p:nvSpPr>
          <p:cNvPr id="171011" name="Rectangle 3">
            <a:extLst>
              <a:ext uri="{FF2B5EF4-FFF2-40B4-BE49-F238E27FC236}">
                <a16:creationId xmlns:a16="http://schemas.microsoft.com/office/drawing/2014/main" id="{C813A817-5437-4A9D-AD7B-06959C14FA44}"/>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71012" name="Rectangle 4">
            <a:extLst>
              <a:ext uri="{FF2B5EF4-FFF2-40B4-BE49-F238E27FC236}">
                <a16:creationId xmlns:a16="http://schemas.microsoft.com/office/drawing/2014/main" id="{291EA79C-6304-41DD-96F1-C46933DCFBD2}"/>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1 im Bahnabschnitt I:</a:t>
            </a:r>
          </a:p>
        </p:txBody>
      </p:sp>
      <p:sp>
        <p:nvSpPr>
          <p:cNvPr id="80911" name="AutoShape 15">
            <a:hlinkClick r:id="" action="ppaction://noaction" highlightClick="1"/>
            <a:extLst>
              <a:ext uri="{FF2B5EF4-FFF2-40B4-BE49-F238E27FC236}">
                <a16:creationId xmlns:a16="http://schemas.microsoft.com/office/drawing/2014/main" id="{3F45F779-907F-471A-ACC6-CF72A9E2E5D0}"/>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pic>
        <p:nvPicPr>
          <p:cNvPr id="80912" name="Picture 16" descr="apresentação">
            <a:extLst>
              <a:ext uri="{FF2B5EF4-FFF2-40B4-BE49-F238E27FC236}">
                <a16:creationId xmlns:a16="http://schemas.microsoft.com/office/drawing/2014/main" id="{A048A104-5CE9-4F2E-9C8F-3D40452BD6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2" y="2133600"/>
            <a:ext cx="6719887"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0903">
                                            <p:txEl>
                                              <p:pRg st="0" end="0"/>
                                            </p:txEl>
                                          </p:spTgt>
                                        </p:tgtEl>
                                        <p:attrNameLst>
                                          <p:attrName>style.visibility</p:attrName>
                                        </p:attrNameLst>
                                      </p:cBhvr>
                                      <p:to>
                                        <p:strVal val="visible"/>
                                      </p:to>
                                    </p:set>
                                    <p:animEffect transition="in" filter="blinds(horizontal)">
                                      <p:cBhvr>
                                        <p:cTn id="7" dur="500"/>
                                        <p:tgtEl>
                                          <p:spTgt spid="809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0903">
                                            <p:txEl>
                                              <p:pRg st="1" end="1"/>
                                            </p:txEl>
                                          </p:spTgt>
                                        </p:tgtEl>
                                        <p:attrNameLst>
                                          <p:attrName>style.visibility</p:attrName>
                                        </p:attrNameLst>
                                      </p:cBhvr>
                                      <p:to>
                                        <p:strVal val="visible"/>
                                      </p:to>
                                    </p:set>
                                    <p:animEffect transition="in" filter="blinds(horizontal)">
                                      <p:cBhvr>
                                        <p:cTn id="12" dur="500"/>
                                        <p:tgtEl>
                                          <p:spTgt spid="80903">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80912"/>
                                        </p:tgtEl>
                                        <p:attrNameLst>
                                          <p:attrName>style.visibility</p:attrName>
                                        </p:attrNameLst>
                                      </p:cBhvr>
                                      <p:to>
                                        <p:strVal val="visible"/>
                                      </p:to>
                                    </p:set>
                                    <p:animEffect transition="in" filter="blinds(horizontal)">
                                      <p:cBhvr>
                                        <p:cTn id="15" dur="500"/>
                                        <p:tgtEl>
                                          <p:spTgt spid="8091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80903">
                                            <p:txEl>
                                              <p:pRg st="2" end="2"/>
                                            </p:txEl>
                                          </p:spTgt>
                                        </p:tgtEl>
                                        <p:attrNameLst>
                                          <p:attrName>style.visibility</p:attrName>
                                        </p:attrNameLst>
                                      </p:cBhvr>
                                      <p:to>
                                        <p:strVal val="visible"/>
                                      </p:to>
                                    </p:set>
                                    <p:animEffect transition="in" filter="blinds(horizontal)">
                                      <p:cBhvr>
                                        <p:cTn id="20" dur="500"/>
                                        <p:tgtEl>
                                          <p:spTgt spid="80903">
                                            <p:txEl>
                                              <p:pRg st="2" end="2"/>
                                            </p:txEl>
                                          </p:spTgt>
                                        </p:tgtEl>
                                      </p:cBhvr>
                                    </p:animEffect>
                                  </p:childTnLst>
                                </p:cTn>
                              </p:par>
                              <p:par>
                                <p:cTn id="21" presetID="3" presetClass="exit" presetSubtype="10" fill="hold" nodeType="withEffect">
                                  <p:stCondLst>
                                    <p:cond delay="0"/>
                                  </p:stCondLst>
                                  <p:childTnLst>
                                    <p:animEffect transition="out" filter="blinds(horizontal)">
                                      <p:cBhvr>
                                        <p:cTn id="22" dur="500"/>
                                        <p:tgtEl>
                                          <p:spTgt spid="80912"/>
                                        </p:tgtEl>
                                      </p:cBhvr>
                                    </p:animEffect>
                                    <p:set>
                                      <p:cBhvr>
                                        <p:cTn id="23" dur="1" fill="hold">
                                          <p:stCondLst>
                                            <p:cond delay="499"/>
                                          </p:stCondLst>
                                        </p:cTn>
                                        <p:tgtEl>
                                          <p:spTgt spid="80912"/>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80903">
                                            <p:txEl>
                                              <p:pRg st="3" end="3"/>
                                            </p:txEl>
                                          </p:spTgt>
                                        </p:tgtEl>
                                        <p:attrNameLst>
                                          <p:attrName>style.visibility</p:attrName>
                                        </p:attrNameLst>
                                      </p:cBhvr>
                                      <p:to>
                                        <p:strVal val="visible"/>
                                      </p:to>
                                    </p:set>
                                    <p:animEffect transition="in" filter="blinds(horizontal)">
                                      <p:cBhvr>
                                        <p:cTn id="28" dur="500"/>
                                        <p:tgtEl>
                                          <p:spTgt spid="8090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80903">
                                            <p:txEl>
                                              <p:pRg st="4" end="4"/>
                                            </p:txEl>
                                          </p:spTgt>
                                        </p:tgtEl>
                                        <p:attrNameLst>
                                          <p:attrName>style.visibility</p:attrName>
                                        </p:attrNameLst>
                                      </p:cBhvr>
                                      <p:to>
                                        <p:strVal val="visible"/>
                                      </p:to>
                                    </p:set>
                                    <p:animEffect transition="in" filter="blinds(horizontal)">
                                      <p:cBhvr>
                                        <p:cTn id="33" dur="500"/>
                                        <p:tgtEl>
                                          <p:spTgt spid="8090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80911"/>
                                        </p:tgtEl>
                                        <p:attrNameLst>
                                          <p:attrName>style.visibility</p:attrName>
                                        </p:attrNameLst>
                                      </p:cBhvr>
                                      <p:to>
                                        <p:strVal val="visible"/>
                                      </p:to>
                                    </p:set>
                                    <p:animEffect transition="in" filter="checkerboard(across)">
                                      <p:cBhvr>
                                        <p:cTn id="38" dur="500"/>
                                        <p:tgtEl>
                                          <p:spTgt spid="809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3">
            <a:extLst>
              <a:ext uri="{FF2B5EF4-FFF2-40B4-BE49-F238E27FC236}">
                <a16:creationId xmlns:a16="http://schemas.microsoft.com/office/drawing/2014/main" id="{B69D17CA-CFD0-4E93-AC07-862D2B75BD6D}"/>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73059" name="Rectangle 4">
            <a:extLst>
              <a:ext uri="{FF2B5EF4-FFF2-40B4-BE49-F238E27FC236}">
                <a16:creationId xmlns:a16="http://schemas.microsoft.com/office/drawing/2014/main" id="{EEE296E4-4A25-46F9-B11A-B68921C114E5}"/>
              </a:ext>
            </a:extLst>
          </p:cNvPr>
          <p:cNvSpPr>
            <a:spLocks noChangeArrowheads="1"/>
          </p:cNvSpPr>
          <p:nvPr/>
        </p:nvSpPr>
        <p:spPr bwMode="auto">
          <a:xfrm>
            <a:off x="2205038" y="1698625"/>
            <a:ext cx="8655050" cy="92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2, 3, 4 und 5 im Bahnabschnitt I:</a:t>
            </a:r>
          </a:p>
        </p:txBody>
      </p:sp>
      <p:sp>
        <p:nvSpPr>
          <p:cNvPr id="79882" name="Text Box 10">
            <a:extLst>
              <a:ext uri="{FF2B5EF4-FFF2-40B4-BE49-F238E27FC236}">
                <a16:creationId xmlns:a16="http://schemas.microsoft.com/office/drawing/2014/main" id="{BB44C764-679A-4299-8DBF-D05692DC3829}"/>
              </a:ext>
            </a:extLst>
          </p:cNvPr>
          <p:cNvSpPr txBox="1">
            <a:spLocks noChangeArrowheads="1"/>
          </p:cNvSpPr>
          <p:nvPr/>
        </p:nvSpPr>
        <p:spPr bwMode="auto">
          <a:xfrm>
            <a:off x="2524127" y="2760664"/>
            <a:ext cx="8016875" cy="30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a:solidFill>
                  <a:srgbClr val="000000"/>
                </a:solidFill>
              </a:rPr>
              <a:t>Nachdem die Nr. 1 das Startsignal gegeben hat begeben sich die Bewerber Nr. 2, 3, 4 und 5 ordnungsgemäß über bzw. durch die Hindernisse im Bahnabschnitt I.</a:t>
            </a:r>
          </a:p>
          <a:p>
            <a:pPr fontAlgn="base">
              <a:spcBef>
                <a:spcPct val="50000"/>
              </a:spcBef>
              <a:spcAft>
                <a:spcPct val="0"/>
              </a:spcAft>
              <a:buClr>
                <a:srgbClr val="000000"/>
              </a:buClr>
              <a:buBlip>
                <a:blip r:embed="rId3"/>
              </a:buBlip>
            </a:pPr>
            <a:r>
              <a:rPr lang="de-DE" altLang="de-DE">
                <a:solidFill>
                  <a:srgbClr val="000000"/>
                </a:solidFill>
              </a:rPr>
              <a:t>Danach beginnen sie mit der Arbeit im Bahnabschnitt II mit ihren Aufgaben.</a:t>
            </a:r>
          </a:p>
          <a:p>
            <a:pPr fontAlgn="base">
              <a:spcBef>
                <a:spcPct val="50000"/>
              </a:spcBef>
              <a:spcAft>
                <a:spcPct val="0"/>
              </a:spcAft>
              <a:buClr>
                <a:srgbClr val="000000"/>
              </a:buClr>
              <a:buBlip>
                <a:blip r:embed="rId3"/>
              </a:buBlip>
            </a:pPr>
            <a:r>
              <a:rPr lang="de-DE" altLang="de-DE">
                <a:solidFill>
                  <a:srgbClr val="000000"/>
                </a:solidFill>
              </a:rPr>
              <a:t>Die Hindernisse müssen in Angriffsrichtung richtig überwunden werden.</a:t>
            </a:r>
          </a:p>
          <a:p>
            <a:pPr fontAlgn="base">
              <a:spcBef>
                <a:spcPct val="50000"/>
              </a:spcBef>
              <a:spcAft>
                <a:spcPct val="0"/>
              </a:spcAft>
              <a:buClr>
                <a:srgbClr val="000000"/>
              </a:buClr>
              <a:buBlip>
                <a:blip r:embed="rId3"/>
              </a:buBlip>
            </a:pPr>
            <a:r>
              <a:rPr lang="de-DE" altLang="de-DE">
                <a:solidFill>
                  <a:srgbClr val="000000"/>
                </a:solidFill>
              </a:rPr>
              <a:t>Die Nr. 1 muss aber jedes Hindernis als Erster überwinden.</a:t>
            </a:r>
          </a:p>
          <a:p>
            <a:pPr fontAlgn="base">
              <a:spcBef>
                <a:spcPct val="50000"/>
              </a:spcBef>
              <a:spcAft>
                <a:spcPct val="0"/>
              </a:spcAft>
              <a:buClr>
                <a:srgbClr val="000000"/>
              </a:buClr>
              <a:buBlip>
                <a:blip r:embed="rId3"/>
              </a:buBlip>
            </a:pPr>
            <a:r>
              <a:rPr lang="de-DE" altLang="de-DE">
                <a:solidFill>
                  <a:srgbClr val="000000"/>
                </a:solidFill>
              </a:rPr>
              <a:t>Die weitere Reihenfolge bleibt den Bewerbern überlassen.</a:t>
            </a:r>
          </a:p>
        </p:txBody>
      </p:sp>
      <p:sp>
        <p:nvSpPr>
          <p:cNvPr id="79883" name="AutoShape 11">
            <a:hlinkClick r:id="" action="ppaction://noaction" highlightClick="1"/>
            <a:extLst>
              <a:ext uri="{FF2B5EF4-FFF2-40B4-BE49-F238E27FC236}">
                <a16:creationId xmlns:a16="http://schemas.microsoft.com/office/drawing/2014/main" id="{0E87CF64-948F-4A83-8BE6-0A94690A161D}"/>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9882">
                                            <p:txEl>
                                              <p:pRg st="0" end="0"/>
                                            </p:txEl>
                                          </p:spTgt>
                                        </p:tgtEl>
                                        <p:attrNameLst>
                                          <p:attrName>style.visibility</p:attrName>
                                        </p:attrNameLst>
                                      </p:cBhvr>
                                      <p:to>
                                        <p:strVal val="visible"/>
                                      </p:to>
                                    </p:set>
                                    <p:animEffect transition="in" filter="blinds(horizontal)">
                                      <p:cBhvr>
                                        <p:cTn id="7" dur="500"/>
                                        <p:tgtEl>
                                          <p:spTgt spid="798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9882">
                                            <p:txEl>
                                              <p:pRg st="1" end="1"/>
                                            </p:txEl>
                                          </p:spTgt>
                                        </p:tgtEl>
                                        <p:attrNameLst>
                                          <p:attrName>style.visibility</p:attrName>
                                        </p:attrNameLst>
                                      </p:cBhvr>
                                      <p:to>
                                        <p:strVal val="visible"/>
                                      </p:to>
                                    </p:set>
                                    <p:animEffect transition="in" filter="blinds(horizontal)">
                                      <p:cBhvr>
                                        <p:cTn id="12" dur="500"/>
                                        <p:tgtEl>
                                          <p:spTgt spid="7988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9882">
                                            <p:txEl>
                                              <p:pRg st="2" end="2"/>
                                            </p:txEl>
                                          </p:spTgt>
                                        </p:tgtEl>
                                        <p:attrNameLst>
                                          <p:attrName>style.visibility</p:attrName>
                                        </p:attrNameLst>
                                      </p:cBhvr>
                                      <p:to>
                                        <p:strVal val="visible"/>
                                      </p:to>
                                    </p:set>
                                    <p:animEffect transition="in" filter="blinds(horizontal)">
                                      <p:cBhvr>
                                        <p:cTn id="17" dur="500"/>
                                        <p:tgtEl>
                                          <p:spTgt spid="7988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9882">
                                            <p:txEl>
                                              <p:pRg st="3" end="3"/>
                                            </p:txEl>
                                          </p:spTgt>
                                        </p:tgtEl>
                                        <p:attrNameLst>
                                          <p:attrName>style.visibility</p:attrName>
                                        </p:attrNameLst>
                                      </p:cBhvr>
                                      <p:to>
                                        <p:strVal val="visible"/>
                                      </p:to>
                                    </p:set>
                                    <p:animEffect transition="in" filter="blinds(horizontal)">
                                      <p:cBhvr>
                                        <p:cTn id="22" dur="500"/>
                                        <p:tgtEl>
                                          <p:spTgt spid="79882">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9882">
                                            <p:txEl>
                                              <p:pRg st="4" end="4"/>
                                            </p:txEl>
                                          </p:spTgt>
                                        </p:tgtEl>
                                        <p:attrNameLst>
                                          <p:attrName>style.visibility</p:attrName>
                                        </p:attrNameLst>
                                      </p:cBhvr>
                                      <p:to>
                                        <p:strVal val="visible"/>
                                      </p:to>
                                    </p:set>
                                    <p:animEffect transition="in" filter="blinds(horizontal)">
                                      <p:cBhvr>
                                        <p:cTn id="27" dur="500"/>
                                        <p:tgtEl>
                                          <p:spTgt spid="79882">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79883"/>
                                        </p:tgtEl>
                                        <p:attrNameLst>
                                          <p:attrName>style.visibility</p:attrName>
                                        </p:attrNameLst>
                                      </p:cBhvr>
                                      <p:to>
                                        <p:strVal val="visible"/>
                                      </p:to>
                                    </p:set>
                                    <p:animEffect transition="in" filter="checkerboard(across)">
                                      <p:cBhvr>
                                        <p:cTn id="32" dur="500"/>
                                        <p:tgtEl>
                                          <p:spTgt spid="79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4A460887-16EF-4051-BA5B-A7D40E08A31A}"/>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75107" name="Rectangle 3">
            <a:extLst>
              <a:ext uri="{FF2B5EF4-FFF2-40B4-BE49-F238E27FC236}">
                <a16:creationId xmlns:a16="http://schemas.microsoft.com/office/drawing/2014/main" id="{1DFF94C8-4F65-493C-A79A-9F43155BD3C4}"/>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6 im Bahnabschnitt I:</a:t>
            </a:r>
          </a:p>
        </p:txBody>
      </p:sp>
      <p:sp>
        <p:nvSpPr>
          <p:cNvPr id="77829" name="Text Box 5">
            <a:extLst>
              <a:ext uri="{FF2B5EF4-FFF2-40B4-BE49-F238E27FC236}">
                <a16:creationId xmlns:a16="http://schemas.microsoft.com/office/drawing/2014/main" id="{D64FDE0A-304C-4FB0-B1C6-665628ED4BD9}"/>
              </a:ext>
            </a:extLst>
          </p:cNvPr>
          <p:cNvSpPr txBox="1">
            <a:spLocks noChangeArrowheads="1"/>
          </p:cNvSpPr>
          <p:nvPr/>
        </p:nvSpPr>
        <p:spPr bwMode="auto">
          <a:xfrm>
            <a:off x="2279651" y="2205039"/>
            <a:ext cx="8640762" cy="423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sz="1700">
                <a:solidFill>
                  <a:srgbClr val="000000"/>
                </a:solidFill>
              </a:rPr>
              <a:t>Der Bewerber mit der Nr. 6 begibt sich in die Bewerbsbahn </a:t>
            </a:r>
            <a:br>
              <a:rPr lang="de-DE" altLang="de-DE" sz="1700">
                <a:solidFill>
                  <a:srgbClr val="000000"/>
                </a:solidFill>
              </a:rPr>
            </a:br>
            <a:r>
              <a:rPr lang="de-DE" altLang="de-DE" sz="1700">
                <a:solidFill>
                  <a:srgbClr val="000000"/>
                </a:solidFill>
              </a:rPr>
              <a:t>(mit beiden Beinen)</a:t>
            </a:r>
          </a:p>
          <a:p>
            <a:pPr fontAlgn="base">
              <a:spcBef>
                <a:spcPct val="50000"/>
              </a:spcBef>
              <a:spcAft>
                <a:spcPct val="0"/>
              </a:spcAft>
              <a:buClr>
                <a:srgbClr val="000000"/>
              </a:buClr>
              <a:buBlip>
                <a:blip r:embed="rId3"/>
              </a:buBlip>
            </a:pPr>
            <a:r>
              <a:rPr lang="it-IT" altLang="de-DE" sz="1700">
                <a:solidFill>
                  <a:srgbClr val="000000"/>
                </a:solidFill>
              </a:rPr>
              <a:t>Er ergreift einen der vier abgestellten doppelt gerollten C-Druckschläuche und öffnet den Schlauchträger.</a:t>
            </a:r>
          </a:p>
          <a:p>
            <a:pPr fontAlgn="base">
              <a:spcAft>
                <a:spcPct val="0"/>
              </a:spcAft>
              <a:buClr>
                <a:srgbClr val="000000"/>
              </a:buClr>
              <a:buBlip>
                <a:blip r:embed="rId3"/>
              </a:buBlip>
            </a:pPr>
            <a:r>
              <a:rPr lang="it-IT" altLang="de-DE" sz="1700">
                <a:solidFill>
                  <a:srgbClr val="000000"/>
                </a:solidFill>
              </a:rPr>
              <a:t>Er kuppelt einen C-Druckkupplung an die C-Festkupplung an</a:t>
            </a:r>
          </a:p>
          <a:p>
            <a:pPr fontAlgn="base">
              <a:spcAft>
                <a:spcPct val="0"/>
              </a:spcAft>
              <a:buClr>
                <a:srgbClr val="000000"/>
              </a:buClr>
              <a:buBlip>
                <a:blip r:embed="rId3"/>
              </a:buBlip>
            </a:pPr>
            <a:r>
              <a:rPr lang="it-IT" altLang="de-DE" sz="1700">
                <a:solidFill>
                  <a:srgbClr val="000000"/>
                </a:solidFill>
              </a:rPr>
              <a:t>Er begibt sich nun, ausgerüstet mit dem Schlauchträger, ordnungsgemäß über bzw. durch die Hindernisse “Wassergraben”, “Hürde” und “Kriechtunnel”.</a:t>
            </a:r>
            <a:r>
              <a:rPr lang="de-DE" altLang="de-DE" sz="1700">
                <a:solidFill>
                  <a:srgbClr val="000000"/>
                </a:solidFill>
              </a:rPr>
              <a:t> </a:t>
            </a:r>
          </a:p>
          <a:p>
            <a:pPr fontAlgn="base">
              <a:spcBef>
                <a:spcPct val="50000"/>
              </a:spcBef>
              <a:spcAft>
                <a:spcPct val="0"/>
              </a:spcAft>
              <a:buClr>
                <a:srgbClr val="000000"/>
              </a:buClr>
              <a:buBlip>
                <a:blip r:embed="rId3"/>
              </a:buBlip>
            </a:pPr>
            <a:r>
              <a:rPr lang="it-IT" altLang="de-DE" sz="1700">
                <a:solidFill>
                  <a:srgbClr val="000000"/>
                </a:solidFill>
              </a:rPr>
              <a:t>Nachdem der Bewerber mit der Nr. 9 hinter dem Hindernis “Kriechtunnel” seinen C-Druckschlauch geöffnet hat, ergreift Nr. 6 eine C-Druckkupplung dieses Schlauches und legt diesen rechts neben dem “Laufbrett” in Richtung 60m Marke aus.</a:t>
            </a:r>
          </a:p>
          <a:p>
            <a:pPr fontAlgn="base">
              <a:spcBef>
                <a:spcPct val="50000"/>
              </a:spcBef>
              <a:spcAft>
                <a:spcPct val="0"/>
              </a:spcAft>
              <a:buClr>
                <a:srgbClr val="000000"/>
              </a:buClr>
              <a:buBlip>
                <a:blip r:embed="rId3"/>
              </a:buBlip>
            </a:pPr>
            <a:r>
              <a:rPr lang="it-IT" altLang="de-DE" sz="1700">
                <a:solidFill>
                  <a:srgbClr val="000000"/>
                </a:solidFill>
              </a:rPr>
              <a:t>Der Schlauchträger wird in der “Schlauchträgerkiste” untergebracht.</a:t>
            </a:r>
          </a:p>
          <a:p>
            <a:pPr fontAlgn="base">
              <a:spcBef>
                <a:spcPct val="50000"/>
              </a:spcBef>
              <a:spcAft>
                <a:spcPct val="0"/>
              </a:spcAft>
              <a:buClr>
                <a:srgbClr val="000000"/>
              </a:buClr>
              <a:buBlip>
                <a:blip r:embed="rId3"/>
              </a:buBlip>
            </a:pPr>
            <a:r>
              <a:rPr lang="it-IT" altLang="de-DE" sz="1700">
                <a:solidFill>
                  <a:srgbClr val="000000"/>
                </a:solidFill>
              </a:rPr>
              <a:t>Danach begibt sich der Bewerber durch den Bahnabschnitt II in den </a:t>
            </a:r>
            <a:br>
              <a:rPr lang="it-IT" altLang="de-DE" sz="1700">
                <a:solidFill>
                  <a:srgbClr val="000000"/>
                </a:solidFill>
              </a:rPr>
            </a:br>
            <a:r>
              <a:rPr lang="it-IT" altLang="de-DE" sz="1700">
                <a:solidFill>
                  <a:srgbClr val="000000"/>
                </a:solidFill>
              </a:rPr>
              <a:t>Bahnabschnitt III</a:t>
            </a:r>
          </a:p>
          <a:p>
            <a:pPr fontAlgn="base">
              <a:spcBef>
                <a:spcPct val="50000"/>
              </a:spcBef>
              <a:spcAft>
                <a:spcPct val="0"/>
              </a:spcAft>
              <a:buClr>
                <a:srgbClr val="000000"/>
              </a:buClr>
              <a:buBlip>
                <a:blip r:embed="rId3"/>
              </a:buBlip>
            </a:pPr>
            <a:r>
              <a:rPr lang="de-DE" altLang="de-DE" sz="1700">
                <a:solidFill>
                  <a:srgbClr val="000000"/>
                </a:solidFill>
              </a:rPr>
              <a:t>Nach Verlassen des Bahnabschnittes I darf der Bewerber in diesen nicht mehr zurück.</a:t>
            </a:r>
            <a:endParaRPr lang="it-IT" altLang="de-DE" sz="1700">
              <a:solidFill>
                <a:srgbClr val="000000"/>
              </a:solidFill>
            </a:endParaRPr>
          </a:p>
        </p:txBody>
      </p:sp>
      <p:pic>
        <p:nvPicPr>
          <p:cNvPr id="77830" name="Picture 6" descr="6 7 8 9 - partenza 2">
            <a:extLst>
              <a:ext uri="{FF2B5EF4-FFF2-40B4-BE49-F238E27FC236}">
                <a16:creationId xmlns:a16="http://schemas.microsoft.com/office/drawing/2014/main" id="{EF963527-3827-4AE6-8D44-AFA34BB0B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0000">
            <a:off x="3143251" y="2924176"/>
            <a:ext cx="5446712" cy="3287713"/>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chemeClr val="accent1"/>
                </a:solidFill>
              </a14:hiddenFill>
            </a:ext>
          </a:extLst>
        </p:spPr>
      </p:pic>
      <p:sp>
        <p:nvSpPr>
          <p:cNvPr id="77831" name="Line 7">
            <a:extLst>
              <a:ext uri="{FF2B5EF4-FFF2-40B4-BE49-F238E27FC236}">
                <a16:creationId xmlns:a16="http://schemas.microsoft.com/office/drawing/2014/main" id="{F01FF1A6-77DE-49A8-ABDB-865933A2B3BF}"/>
              </a:ext>
            </a:extLst>
          </p:cNvPr>
          <p:cNvSpPr>
            <a:spLocks noChangeShapeType="1"/>
          </p:cNvSpPr>
          <p:nvPr/>
        </p:nvSpPr>
        <p:spPr bwMode="auto">
          <a:xfrm flipV="1">
            <a:off x="6254751" y="6092825"/>
            <a:ext cx="1509712" cy="45878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77832" name="AutoShape 8">
            <a:hlinkClick r:id="" action="ppaction://noaction" highlightClick="1"/>
            <a:extLst>
              <a:ext uri="{FF2B5EF4-FFF2-40B4-BE49-F238E27FC236}">
                <a16:creationId xmlns:a16="http://schemas.microsoft.com/office/drawing/2014/main" id="{C9EDE9BA-AC34-4157-B3B5-758592D3C460}"/>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7829">
                                            <p:txEl>
                                              <p:pRg st="0" end="0"/>
                                            </p:txEl>
                                          </p:spTgt>
                                        </p:tgtEl>
                                        <p:attrNameLst>
                                          <p:attrName>style.visibility</p:attrName>
                                        </p:attrNameLst>
                                      </p:cBhvr>
                                      <p:to>
                                        <p:strVal val="visible"/>
                                      </p:to>
                                    </p:set>
                                    <p:animEffect transition="in" filter="blinds(horizontal)">
                                      <p:cBhvr>
                                        <p:cTn id="7" dur="500"/>
                                        <p:tgtEl>
                                          <p:spTgt spid="77829">
                                            <p:txEl>
                                              <p:pRg st="0" end="0"/>
                                            </p:txEl>
                                          </p:spTgt>
                                        </p:tgtEl>
                                      </p:cBhvr>
                                    </p:animEffect>
                                  </p:childTnLst>
                                </p:cTn>
                              </p:par>
                            </p:childTnLst>
                          </p:cTn>
                        </p:par>
                        <p:par>
                          <p:cTn id="8" fill="hold" nodeType="afterGroup">
                            <p:stCondLst>
                              <p:cond delay="500"/>
                            </p:stCondLst>
                            <p:childTnLst>
                              <p:par>
                                <p:cTn id="9" presetID="5" presetClass="entr" presetSubtype="10" fill="hold" nodeType="afterEffect">
                                  <p:stCondLst>
                                    <p:cond delay="0"/>
                                  </p:stCondLst>
                                  <p:childTnLst>
                                    <p:set>
                                      <p:cBhvr>
                                        <p:cTn id="10" dur="1" fill="hold">
                                          <p:stCondLst>
                                            <p:cond delay="0"/>
                                          </p:stCondLst>
                                        </p:cTn>
                                        <p:tgtEl>
                                          <p:spTgt spid="77830"/>
                                        </p:tgtEl>
                                        <p:attrNameLst>
                                          <p:attrName>style.visibility</p:attrName>
                                        </p:attrNameLst>
                                      </p:cBhvr>
                                      <p:to>
                                        <p:strVal val="visible"/>
                                      </p:to>
                                    </p:set>
                                    <p:animEffect transition="in" filter="checkerboard(across)">
                                      <p:cBhvr>
                                        <p:cTn id="11" dur="500"/>
                                        <p:tgtEl>
                                          <p:spTgt spid="77830"/>
                                        </p:tgtEl>
                                      </p:cBhvr>
                                    </p:animEffect>
                                  </p:childTnLst>
                                </p:cTn>
                              </p:par>
                              <p:par>
                                <p:cTn id="12" presetID="5" presetClass="entr" presetSubtype="10" fill="hold" nodeType="withEffect">
                                  <p:stCondLst>
                                    <p:cond delay="0"/>
                                  </p:stCondLst>
                                  <p:childTnLst>
                                    <p:set>
                                      <p:cBhvr>
                                        <p:cTn id="13" dur="1" fill="hold">
                                          <p:stCondLst>
                                            <p:cond delay="0"/>
                                          </p:stCondLst>
                                        </p:cTn>
                                        <p:tgtEl>
                                          <p:spTgt spid="77831"/>
                                        </p:tgtEl>
                                        <p:attrNameLst>
                                          <p:attrName>style.visibility</p:attrName>
                                        </p:attrNameLst>
                                      </p:cBhvr>
                                      <p:to>
                                        <p:strVal val="visible"/>
                                      </p:to>
                                    </p:set>
                                    <p:animEffect transition="in" filter="checkerboard(across)">
                                      <p:cBhvr>
                                        <p:cTn id="14" dur="500"/>
                                        <p:tgtEl>
                                          <p:spTgt spid="7783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77829">
                                            <p:txEl>
                                              <p:pRg st="1" end="1"/>
                                            </p:txEl>
                                          </p:spTgt>
                                        </p:tgtEl>
                                        <p:attrNameLst>
                                          <p:attrName>style.visibility</p:attrName>
                                        </p:attrNameLst>
                                      </p:cBhvr>
                                      <p:to>
                                        <p:strVal val="visible"/>
                                      </p:to>
                                    </p:set>
                                    <p:animEffect transition="in" filter="blinds(horizontal)">
                                      <p:cBhvr>
                                        <p:cTn id="19" dur="500"/>
                                        <p:tgtEl>
                                          <p:spTgt spid="77829">
                                            <p:txEl>
                                              <p:pRg st="1" end="1"/>
                                            </p:txEl>
                                          </p:spTgt>
                                        </p:tgtEl>
                                      </p:cBhvr>
                                    </p:animEffect>
                                  </p:childTnLst>
                                </p:cTn>
                              </p:par>
                              <p:par>
                                <p:cTn id="20" presetID="5" presetClass="exit" presetSubtype="10" fill="hold" nodeType="withEffect">
                                  <p:stCondLst>
                                    <p:cond delay="0"/>
                                  </p:stCondLst>
                                  <p:childTnLst>
                                    <p:animEffect transition="out" filter="checkerboard(across)">
                                      <p:cBhvr>
                                        <p:cTn id="21" dur="500"/>
                                        <p:tgtEl>
                                          <p:spTgt spid="77830"/>
                                        </p:tgtEl>
                                      </p:cBhvr>
                                    </p:animEffect>
                                    <p:set>
                                      <p:cBhvr>
                                        <p:cTn id="22" dur="1" fill="hold">
                                          <p:stCondLst>
                                            <p:cond delay="499"/>
                                          </p:stCondLst>
                                        </p:cTn>
                                        <p:tgtEl>
                                          <p:spTgt spid="77830"/>
                                        </p:tgtEl>
                                        <p:attrNameLst>
                                          <p:attrName>style.visibility</p:attrName>
                                        </p:attrNameLst>
                                      </p:cBhvr>
                                      <p:to>
                                        <p:strVal val="hidden"/>
                                      </p:to>
                                    </p:set>
                                  </p:childTnLst>
                                </p:cTn>
                              </p:par>
                              <p:par>
                                <p:cTn id="23" presetID="5" presetClass="exit" presetSubtype="10" fill="hold" nodeType="withEffect">
                                  <p:stCondLst>
                                    <p:cond delay="0"/>
                                  </p:stCondLst>
                                  <p:childTnLst>
                                    <p:animEffect transition="out" filter="checkerboard(across)">
                                      <p:cBhvr>
                                        <p:cTn id="24" dur="500"/>
                                        <p:tgtEl>
                                          <p:spTgt spid="77831"/>
                                        </p:tgtEl>
                                      </p:cBhvr>
                                    </p:animEffect>
                                    <p:set>
                                      <p:cBhvr>
                                        <p:cTn id="25" dur="1" fill="hold">
                                          <p:stCondLst>
                                            <p:cond delay="499"/>
                                          </p:stCondLst>
                                        </p:cTn>
                                        <p:tgtEl>
                                          <p:spTgt spid="77831"/>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3" presetClass="entr" presetSubtype="10" fill="hold" nodeType="clickEffect">
                                  <p:stCondLst>
                                    <p:cond delay="0"/>
                                  </p:stCondLst>
                                  <p:childTnLst>
                                    <p:set>
                                      <p:cBhvr>
                                        <p:cTn id="29" dur="1" fill="hold">
                                          <p:stCondLst>
                                            <p:cond delay="0"/>
                                          </p:stCondLst>
                                        </p:cTn>
                                        <p:tgtEl>
                                          <p:spTgt spid="77829">
                                            <p:txEl>
                                              <p:pRg st="2" end="2"/>
                                            </p:txEl>
                                          </p:spTgt>
                                        </p:tgtEl>
                                        <p:attrNameLst>
                                          <p:attrName>style.visibility</p:attrName>
                                        </p:attrNameLst>
                                      </p:cBhvr>
                                      <p:to>
                                        <p:strVal val="visible"/>
                                      </p:to>
                                    </p:set>
                                    <p:animEffect transition="in" filter="blinds(horizontal)">
                                      <p:cBhvr>
                                        <p:cTn id="30" dur="500"/>
                                        <p:tgtEl>
                                          <p:spTgt spid="77829">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ntr" presetSubtype="10" fill="hold" nodeType="clickEffect">
                                  <p:stCondLst>
                                    <p:cond delay="0"/>
                                  </p:stCondLst>
                                  <p:childTnLst>
                                    <p:set>
                                      <p:cBhvr>
                                        <p:cTn id="34" dur="1" fill="hold">
                                          <p:stCondLst>
                                            <p:cond delay="0"/>
                                          </p:stCondLst>
                                        </p:cTn>
                                        <p:tgtEl>
                                          <p:spTgt spid="77829">
                                            <p:txEl>
                                              <p:pRg st="3" end="3"/>
                                            </p:txEl>
                                          </p:spTgt>
                                        </p:tgtEl>
                                        <p:attrNameLst>
                                          <p:attrName>style.visibility</p:attrName>
                                        </p:attrNameLst>
                                      </p:cBhvr>
                                      <p:to>
                                        <p:strVal val="visible"/>
                                      </p:to>
                                    </p:set>
                                    <p:animEffect transition="in" filter="blinds(horizontal)">
                                      <p:cBhvr>
                                        <p:cTn id="35" dur="500"/>
                                        <p:tgtEl>
                                          <p:spTgt spid="77829">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nodeType="clickEffect">
                                  <p:stCondLst>
                                    <p:cond delay="0"/>
                                  </p:stCondLst>
                                  <p:childTnLst>
                                    <p:set>
                                      <p:cBhvr>
                                        <p:cTn id="39" dur="1" fill="hold">
                                          <p:stCondLst>
                                            <p:cond delay="0"/>
                                          </p:stCondLst>
                                        </p:cTn>
                                        <p:tgtEl>
                                          <p:spTgt spid="77829">
                                            <p:txEl>
                                              <p:pRg st="4" end="4"/>
                                            </p:txEl>
                                          </p:spTgt>
                                        </p:tgtEl>
                                        <p:attrNameLst>
                                          <p:attrName>style.visibility</p:attrName>
                                        </p:attrNameLst>
                                      </p:cBhvr>
                                      <p:to>
                                        <p:strVal val="visible"/>
                                      </p:to>
                                    </p:set>
                                    <p:animEffect transition="in" filter="blinds(horizontal)">
                                      <p:cBhvr>
                                        <p:cTn id="40" dur="500"/>
                                        <p:tgtEl>
                                          <p:spTgt spid="77829">
                                            <p:txEl>
                                              <p:pRg st="4" end="4"/>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3" presetClass="entr" presetSubtype="10" fill="hold" nodeType="clickEffect">
                                  <p:stCondLst>
                                    <p:cond delay="0"/>
                                  </p:stCondLst>
                                  <p:childTnLst>
                                    <p:set>
                                      <p:cBhvr>
                                        <p:cTn id="44" dur="1" fill="hold">
                                          <p:stCondLst>
                                            <p:cond delay="0"/>
                                          </p:stCondLst>
                                        </p:cTn>
                                        <p:tgtEl>
                                          <p:spTgt spid="77829">
                                            <p:txEl>
                                              <p:pRg st="5" end="5"/>
                                            </p:txEl>
                                          </p:spTgt>
                                        </p:tgtEl>
                                        <p:attrNameLst>
                                          <p:attrName>style.visibility</p:attrName>
                                        </p:attrNameLst>
                                      </p:cBhvr>
                                      <p:to>
                                        <p:strVal val="visible"/>
                                      </p:to>
                                    </p:set>
                                    <p:animEffect transition="in" filter="blinds(horizontal)">
                                      <p:cBhvr>
                                        <p:cTn id="45" dur="500"/>
                                        <p:tgtEl>
                                          <p:spTgt spid="77829">
                                            <p:txEl>
                                              <p:pRg st="5" end="5"/>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3" presetClass="entr" presetSubtype="10" fill="hold" nodeType="clickEffect">
                                  <p:stCondLst>
                                    <p:cond delay="0"/>
                                  </p:stCondLst>
                                  <p:childTnLst>
                                    <p:set>
                                      <p:cBhvr>
                                        <p:cTn id="49" dur="1" fill="hold">
                                          <p:stCondLst>
                                            <p:cond delay="0"/>
                                          </p:stCondLst>
                                        </p:cTn>
                                        <p:tgtEl>
                                          <p:spTgt spid="77829">
                                            <p:txEl>
                                              <p:pRg st="6" end="6"/>
                                            </p:txEl>
                                          </p:spTgt>
                                        </p:tgtEl>
                                        <p:attrNameLst>
                                          <p:attrName>style.visibility</p:attrName>
                                        </p:attrNameLst>
                                      </p:cBhvr>
                                      <p:to>
                                        <p:strVal val="visible"/>
                                      </p:to>
                                    </p:set>
                                    <p:animEffect transition="in" filter="blinds(horizontal)">
                                      <p:cBhvr>
                                        <p:cTn id="50" dur="500"/>
                                        <p:tgtEl>
                                          <p:spTgt spid="77829">
                                            <p:txEl>
                                              <p:pRg st="6" end="6"/>
                                            </p:txEl>
                                          </p:spTgt>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3" presetClass="entr" presetSubtype="10" fill="hold" nodeType="clickEffect">
                                  <p:stCondLst>
                                    <p:cond delay="0"/>
                                  </p:stCondLst>
                                  <p:childTnLst>
                                    <p:set>
                                      <p:cBhvr>
                                        <p:cTn id="54" dur="1" fill="hold">
                                          <p:stCondLst>
                                            <p:cond delay="0"/>
                                          </p:stCondLst>
                                        </p:cTn>
                                        <p:tgtEl>
                                          <p:spTgt spid="77829">
                                            <p:txEl>
                                              <p:pRg st="7" end="7"/>
                                            </p:txEl>
                                          </p:spTgt>
                                        </p:tgtEl>
                                        <p:attrNameLst>
                                          <p:attrName>style.visibility</p:attrName>
                                        </p:attrNameLst>
                                      </p:cBhvr>
                                      <p:to>
                                        <p:strVal val="visible"/>
                                      </p:to>
                                    </p:set>
                                    <p:animEffect transition="in" filter="blinds(horizontal)">
                                      <p:cBhvr>
                                        <p:cTn id="55" dur="500"/>
                                        <p:tgtEl>
                                          <p:spTgt spid="77829">
                                            <p:txEl>
                                              <p:pRg st="7" end="7"/>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77832"/>
                                        </p:tgtEl>
                                        <p:attrNameLst>
                                          <p:attrName>style.visibility</p:attrName>
                                        </p:attrNameLst>
                                      </p:cBhvr>
                                      <p:to>
                                        <p:strVal val="visible"/>
                                      </p:to>
                                    </p:set>
                                    <p:animEffect transition="in" filter="checkerboard(across)">
                                      <p:cBhvr>
                                        <p:cTn id="60" dur="500"/>
                                        <p:tgtEl>
                                          <p:spTgt spid="77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ext Box 2">
            <a:extLst>
              <a:ext uri="{FF2B5EF4-FFF2-40B4-BE49-F238E27FC236}">
                <a16:creationId xmlns:a16="http://schemas.microsoft.com/office/drawing/2014/main" id="{642BF52F-8532-4C91-837D-DA06C0884306}"/>
              </a:ext>
            </a:extLst>
          </p:cNvPr>
          <p:cNvSpPr txBox="1">
            <a:spLocks noChangeArrowheads="1"/>
          </p:cNvSpPr>
          <p:nvPr/>
        </p:nvSpPr>
        <p:spPr bwMode="auto">
          <a:xfrm>
            <a:off x="2524127" y="2205039"/>
            <a:ext cx="8016875" cy="451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sz="1600">
                <a:solidFill>
                  <a:srgbClr val="000000"/>
                </a:solidFill>
              </a:rPr>
              <a:t>Die Nr. 7 nimmt einen der doppelt gerollten C-Druckschläuche auf. Ergreift ein Ende des vom Bewerbers 6 geöffneten C-Druckschlauches und zieht diesen über den „Wassergraben“ in Angriffsrichtung aus. </a:t>
            </a:r>
          </a:p>
          <a:p>
            <a:pPr fontAlgn="base">
              <a:spcBef>
                <a:spcPct val="50000"/>
              </a:spcBef>
              <a:spcAft>
                <a:spcPct val="0"/>
              </a:spcAft>
              <a:buClr>
                <a:srgbClr val="000000"/>
              </a:buClr>
              <a:buBlip>
                <a:blip r:embed="rId3"/>
              </a:buBlip>
            </a:pPr>
            <a:r>
              <a:rPr lang="de-DE" altLang="de-DE" sz="1600">
                <a:solidFill>
                  <a:srgbClr val="000000"/>
                </a:solidFill>
              </a:rPr>
              <a:t>Der „Wassergraben“ muss ohne berühren der Markierung übersprungen werden.</a:t>
            </a:r>
          </a:p>
          <a:p>
            <a:pPr fontAlgn="base">
              <a:spcBef>
                <a:spcPct val="50000"/>
              </a:spcBef>
              <a:spcAft>
                <a:spcPct val="0"/>
              </a:spcAft>
              <a:buClr>
                <a:srgbClr val="000000"/>
              </a:buClr>
              <a:buBlip>
                <a:blip r:embed="rId3"/>
              </a:buBlip>
            </a:pPr>
            <a:r>
              <a:rPr lang="de-DE" altLang="de-DE" sz="1600">
                <a:solidFill>
                  <a:srgbClr val="000000"/>
                </a:solidFill>
              </a:rPr>
              <a:t>Fällt ein Gerät in den „Wassergraben“ kann es aufgenommen werden. Das Hindernis muss dann allerdings in Angriffsrichtung wieder ordnungsgemäß überwunden werden.</a:t>
            </a:r>
          </a:p>
          <a:p>
            <a:pPr fontAlgn="base">
              <a:spcBef>
                <a:spcPct val="50000"/>
              </a:spcBef>
              <a:spcAft>
                <a:spcPct val="0"/>
              </a:spcAft>
              <a:buClr>
                <a:srgbClr val="000000"/>
              </a:buClr>
              <a:buBlip>
                <a:blip r:embed="rId3"/>
              </a:buBlip>
            </a:pPr>
            <a:r>
              <a:rPr lang="de-DE" altLang="de-DE" sz="1600">
                <a:solidFill>
                  <a:srgbClr val="000000"/>
                </a:solidFill>
              </a:rPr>
              <a:t>Ist der C-Druckschlauch vollständig ausgezogen, öffnet die Nr. 7 seinen und kuppelt ein Ende mit dem ausgezogenen zusammen. Es ist nicht erlaubt die Schlauchträger vorher zu öffnen (Falsches Arbeiten).</a:t>
            </a:r>
          </a:p>
          <a:p>
            <a:pPr fontAlgn="base">
              <a:spcBef>
                <a:spcPct val="50000"/>
              </a:spcBef>
              <a:spcAft>
                <a:spcPct val="0"/>
              </a:spcAft>
              <a:buClr>
                <a:srgbClr val="000000"/>
              </a:buClr>
              <a:buBlip>
                <a:blip r:embed="rId3"/>
              </a:buBlip>
            </a:pPr>
            <a:r>
              <a:rPr lang="de-DE" altLang="de-DE" sz="1600">
                <a:solidFill>
                  <a:srgbClr val="000000"/>
                </a:solidFill>
              </a:rPr>
              <a:t>Danach begibt sich die Nr. 7 ordnungsgemäß über bzw. durch die noch verbleibenden Hindernisse.</a:t>
            </a:r>
          </a:p>
          <a:p>
            <a:pPr fontAlgn="base">
              <a:spcBef>
                <a:spcPct val="50000"/>
              </a:spcBef>
              <a:spcAft>
                <a:spcPct val="0"/>
              </a:spcAft>
              <a:buClr>
                <a:srgbClr val="000000"/>
              </a:buClr>
              <a:buBlip>
                <a:blip r:embed="rId3"/>
              </a:buBlip>
            </a:pPr>
            <a:r>
              <a:rPr lang="it-IT" altLang="de-DE" sz="1600">
                <a:solidFill>
                  <a:srgbClr val="000000"/>
                </a:solidFill>
              </a:rPr>
              <a:t>Der Schlauchträger wird in der “Schlauchträgerkiste” untergebracht.</a:t>
            </a:r>
          </a:p>
          <a:p>
            <a:pPr fontAlgn="base">
              <a:spcBef>
                <a:spcPct val="50000"/>
              </a:spcBef>
              <a:spcAft>
                <a:spcPct val="0"/>
              </a:spcAft>
              <a:buClr>
                <a:srgbClr val="000000"/>
              </a:buClr>
              <a:buBlip>
                <a:blip r:embed="rId3"/>
              </a:buBlip>
            </a:pPr>
            <a:r>
              <a:rPr lang="it-IT" altLang="de-DE" sz="1600">
                <a:solidFill>
                  <a:srgbClr val="000000"/>
                </a:solidFill>
              </a:rPr>
              <a:t>Danach begibt sich der Bewerber durch den Bahnabschnitt II in den Bahnabschnitt III</a:t>
            </a:r>
            <a:endParaRPr lang="de-DE" altLang="de-DE" sz="1600">
              <a:solidFill>
                <a:srgbClr val="000000"/>
              </a:solidFill>
            </a:endParaRPr>
          </a:p>
          <a:p>
            <a:pPr fontAlgn="base">
              <a:spcBef>
                <a:spcPct val="50000"/>
              </a:spcBef>
              <a:spcAft>
                <a:spcPct val="0"/>
              </a:spcAft>
              <a:buClr>
                <a:srgbClr val="000000"/>
              </a:buClr>
              <a:buBlip>
                <a:blip r:embed="rId3"/>
              </a:buBlip>
            </a:pPr>
            <a:r>
              <a:rPr lang="de-DE" altLang="de-DE" sz="1600">
                <a:solidFill>
                  <a:srgbClr val="000000"/>
                </a:solidFill>
              </a:rPr>
              <a:t>Nach Verlassen des Bahnabschnittes I darf der Bewerber in diesen nicht mehr zurück.</a:t>
            </a:r>
          </a:p>
        </p:txBody>
      </p:sp>
      <p:sp>
        <p:nvSpPr>
          <p:cNvPr id="177155" name="Rectangle 3">
            <a:extLst>
              <a:ext uri="{FF2B5EF4-FFF2-40B4-BE49-F238E27FC236}">
                <a16:creationId xmlns:a16="http://schemas.microsoft.com/office/drawing/2014/main" id="{3566B4D0-25C2-4292-9C6F-8FC3C557A17E}"/>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77156" name="Rectangle 4">
            <a:extLst>
              <a:ext uri="{FF2B5EF4-FFF2-40B4-BE49-F238E27FC236}">
                <a16:creationId xmlns:a16="http://schemas.microsoft.com/office/drawing/2014/main" id="{406D0EBA-8701-47F3-BB7E-F0772F81B7AF}"/>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7 im Bahnabschnitt I:</a:t>
            </a:r>
          </a:p>
        </p:txBody>
      </p:sp>
      <p:sp>
        <p:nvSpPr>
          <p:cNvPr id="141320" name="AutoShape 8">
            <a:hlinkClick r:id="" action="ppaction://noaction" highlightClick="1"/>
            <a:extLst>
              <a:ext uri="{FF2B5EF4-FFF2-40B4-BE49-F238E27FC236}">
                <a16:creationId xmlns:a16="http://schemas.microsoft.com/office/drawing/2014/main" id="{CCDEE82E-F7C4-466D-8D89-4037E549CD75}"/>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1314">
                                            <p:txEl>
                                              <p:pRg st="0" end="0"/>
                                            </p:txEl>
                                          </p:spTgt>
                                        </p:tgtEl>
                                        <p:attrNameLst>
                                          <p:attrName>style.visibility</p:attrName>
                                        </p:attrNameLst>
                                      </p:cBhvr>
                                      <p:to>
                                        <p:strVal val="visible"/>
                                      </p:to>
                                    </p:set>
                                    <p:animEffect transition="in" filter="blinds(horizontal)">
                                      <p:cBhvr>
                                        <p:cTn id="7" dur="500"/>
                                        <p:tgtEl>
                                          <p:spTgt spid="141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1314">
                                            <p:txEl>
                                              <p:pRg st="1" end="1"/>
                                            </p:txEl>
                                          </p:spTgt>
                                        </p:tgtEl>
                                        <p:attrNameLst>
                                          <p:attrName>style.visibility</p:attrName>
                                        </p:attrNameLst>
                                      </p:cBhvr>
                                      <p:to>
                                        <p:strVal val="visible"/>
                                      </p:to>
                                    </p:set>
                                    <p:animEffect transition="in" filter="blinds(horizontal)">
                                      <p:cBhvr>
                                        <p:cTn id="12" dur="500"/>
                                        <p:tgtEl>
                                          <p:spTgt spid="14131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1314">
                                            <p:txEl>
                                              <p:pRg st="2" end="2"/>
                                            </p:txEl>
                                          </p:spTgt>
                                        </p:tgtEl>
                                        <p:attrNameLst>
                                          <p:attrName>style.visibility</p:attrName>
                                        </p:attrNameLst>
                                      </p:cBhvr>
                                      <p:to>
                                        <p:strVal val="visible"/>
                                      </p:to>
                                    </p:set>
                                    <p:animEffect transition="in" filter="blinds(horizontal)">
                                      <p:cBhvr>
                                        <p:cTn id="17" dur="500"/>
                                        <p:tgtEl>
                                          <p:spTgt spid="14131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41314">
                                            <p:txEl>
                                              <p:pRg st="3" end="3"/>
                                            </p:txEl>
                                          </p:spTgt>
                                        </p:tgtEl>
                                        <p:attrNameLst>
                                          <p:attrName>style.visibility</p:attrName>
                                        </p:attrNameLst>
                                      </p:cBhvr>
                                      <p:to>
                                        <p:strVal val="visible"/>
                                      </p:to>
                                    </p:set>
                                    <p:animEffect transition="in" filter="blinds(horizontal)">
                                      <p:cBhvr>
                                        <p:cTn id="22" dur="500"/>
                                        <p:tgtEl>
                                          <p:spTgt spid="14131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41314">
                                            <p:txEl>
                                              <p:pRg st="4" end="4"/>
                                            </p:txEl>
                                          </p:spTgt>
                                        </p:tgtEl>
                                        <p:attrNameLst>
                                          <p:attrName>style.visibility</p:attrName>
                                        </p:attrNameLst>
                                      </p:cBhvr>
                                      <p:to>
                                        <p:strVal val="visible"/>
                                      </p:to>
                                    </p:set>
                                    <p:animEffect transition="in" filter="blinds(horizontal)">
                                      <p:cBhvr>
                                        <p:cTn id="27" dur="500"/>
                                        <p:tgtEl>
                                          <p:spTgt spid="14131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41314">
                                            <p:txEl>
                                              <p:pRg st="5" end="5"/>
                                            </p:txEl>
                                          </p:spTgt>
                                        </p:tgtEl>
                                        <p:attrNameLst>
                                          <p:attrName>style.visibility</p:attrName>
                                        </p:attrNameLst>
                                      </p:cBhvr>
                                      <p:to>
                                        <p:strVal val="visible"/>
                                      </p:to>
                                    </p:set>
                                    <p:animEffect transition="in" filter="blinds(horizontal)">
                                      <p:cBhvr>
                                        <p:cTn id="32" dur="500"/>
                                        <p:tgtEl>
                                          <p:spTgt spid="141314">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1314">
                                            <p:txEl>
                                              <p:pRg st="6" end="6"/>
                                            </p:txEl>
                                          </p:spTgt>
                                        </p:tgtEl>
                                        <p:attrNameLst>
                                          <p:attrName>style.visibility</p:attrName>
                                        </p:attrNameLst>
                                      </p:cBhvr>
                                      <p:to>
                                        <p:strVal val="visible"/>
                                      </p:to>
                                    </p:set>
                                    <p:animEffect transition="in" filter="blinds(horizontal)">
                                      <p:cBhvr>
                                        <p:cTn id="37" dur="500"/>
                                        <p:tgtEl>
                                          <p:spTgt spid="141314">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41314">
                                            <p:txEl>
                                              <p:pRg st="7" end="7"/>
                                            </p:txEl>
                                          </p:spTgt>
                                        </p:tgtEl>
                                        <p:attrNameLst>
                                          <p:attrName>style.visibility</p:attrName>
                                        </p:attrNameLst>
                                      </p:cBhvr>
                                      <p:to>
                                        <p:strVal val="visible"/>
                                      </p:to>
                                    </p:set>
                                    <p:animEffect transition="in" filter="blinds(horizontal)">
                                      <p:cBhvr>
                                        <p:cTn id="42" dur="500"/>
                                        <p:tgtEl>
                                          <p:spTgt spid="141314">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41320"/>
                                        </p:tgtEl>
                                        <p:attrNameLst>
                                          <p:attrName>style.visibility</p:attrName>
                                        </p:attrNameLst>
                                      </p:cBhvr>
                                      <p:to>
                                        <p:strVal val="visible"/>
                                      </p:to>
                                    </p:set>
                                    <p:animEffect transition="in" filter="checkerboard(across)">
                                      <p:cBhvr>
                                        <p:cTn id="47" dur="500"/>
                                        <p:tgtEl>
                                          <p:spTgt spid="141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a:extLst>
              <a:ext uri="{FF2B5EF4-FFF2-40B4-BE49-F238E27FC236}">
                <a16:creationId xmlns:a16="http://schemas.microsoft.com/office/drawing/2014/main" id="{21958C4E-AFD1-4FC3-BF67-4ADD070C4B06}"/>
              </a:ext>
            </a:extLst>
          </p:cNvPr>
          <p:cNvSpPr txBox="1">
            <a:spLocks noChangeArrowheads="1"/>
          </p:cNvSpPr>
          <p:nvPr/>
        </p:nvSpPr>
        <p:spPr bwMode="auto">
          <a:xfrm>
            <a:off x="2524127" y="2205038"/>
            <a:ext cx="8016875" cy="448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sz="1600">
                <a:solidFill>
                  <a:srgbClr val="000000"/>
                </a:solidFill>
              </a:rPr>
              <a:t>Die Nr. 8 nimmt einen der doppelt gerollten C-Druckschläuche auf. </a:t>
            </a:r>
          </a:p>
          <a:p>
            <a:pPr fontAlgn="base">
              <a:spcBef>
                <a:spcPct val="50000"/>
              </a:spcBef>
              <a:spcAft>
                <a:spcPct val="0"/>
              </a:spcAft>
              <a:buClr>
                <a:srgbClr val="000000"/>
              </a:buClr>
              <a:buBlip>
                <a:blip r:embed="rId3"/>
              </a:buBlip>
            </a:pPr>
            <a:r>
              <a:rPr lang="de-DE" altLang="de-DE" sz="1600">
                <a:solidFill>
                  <a:srgbClr val="000000"/>
                </a:solidFill>
              </a:rPr>
              <a:t>Überwindet den  „Wassergraben“ ohne berühren der Markierung.</a:t>
            </a:r>
          </a:p>
          <a:p>
            <a:pPr fontAlgn="base">
              <a:spcBef>
                <a:spcPct val="50000"/>
              </a:spcBef>
              <a:spcAft>
                <a:spcPct val="0"/>
              </a:spcAft>
              <a:buClr>
                <a:srgbClr val="000000"/>
              </a:buClr>
              <a:buBlip>
                <a:blip r:embed="rId3"/>
              </a:buBlip>
            </a:pPr>
            <a:r>
              <a:rPr lang="de-DE" altLang="de-DE" sz="1600">
                <a:solidFill>
                  <a:srgbClr val="000000"/>
                </a:solidFill>
              </a:rPr>
              <a:t>Begibt sich zum Ende des vom Bewerbers 7 ausgezogenen C-Druckschlauches. Ergreift ein Ende des von Nr. 7 geöffneten C-Druckschlauches und legt diesen unter der „Hürde“ aus. Die Nr. 8 selbst überwindet die „Hürde“ mit seinem mitgenommen C-Druckschlauch. Dieser darf aber nicht über das Hindernis geworfen werden.</a:t>
            </a:r>
          </a:p>
          <a:p>
            <a:pPr fontAlgn="base">
              <a:spcBef>
                <a:spcPct val="50000"/>
              </a:spcBef>
              <a:spcAft>
                <a:spcPct val="0"/>
              </a:spcAft>
              <a:buClr>
                <a:srgbClr val="000000"/>
              </a:buClr>
              <a:buBlip>
                <a:blip r:embed="rId3"/>
              </a:buBlip>
            </a:pPr>
            <a:r>
              <a:rPr lang="de-DE" altLang="de-DE" sz="1600">
                <a:solidFill>
                  <a:srgbClr val="000000"/>
                </a:solidFill>
              </a:rPr>
              <a:t>Ist der C-Druckschlauch vollständig ausgezogen, öffnet die Nr. 8 seinen und kuppelt ein Ende mit dem ausgezogenen zusammen. Es ist nicht erlaubt die Schlauchträger vorher zu öffnen (Falsches Arbeiten).</a:t>
            </a:r>
          </a:p>
          <a:p>
            <a:pPr fontAlgn="base">
              <a:spcBef>
                <a:spcPct val="50000"/>
              </a:spcBef>
              <a:spcAft>
                <a:spcPct val="0"/>
              </a:spcAft>
              <a:buClr>
                <a:srgbClr val="000000"/>
              </a:buClr>
              <a:buBlip>
                <a:blip r:embed="rId3"/>
              </a:buBlip>
            </a:pPr>
            <a:r>
              <a:rPr lang="de-DE" altLang="de-DE" sz="1600">
                <a:solidFill>
                  <a:srgbClr val="000000"/>
                </a:solidFill>
              </a:rPr>
              <a:t>Danach begibt sich die Nr. 8 ordnungsgemäß über bzw. durch die noch verbleibenden Hindernisse.</a:t>
            </a:r>
          </a:p>
          <a:p>
            <a:pPr fontAlgn="base">
              <a:spcBef>
                <a:spcPct val="50000"/>
              </a:spcBef>
              <a:spcAft>
                <a:spcPct val="0"/>
              </a:spcAft>
              <a:buClr>
                <a:srgbClr val="000000"/>
              </a:buClr>
              <a:buBlip>
                <a:blip r:embed="rId3"/>
              </a:buBlip>
            </a:pPr>
            <a:r>
              <a:rPr lang="it-IT" altLang="de-DE" sz="1600">
                <a:solidFill>
                  <a:srgbClr val="000000"/>
                </a:solidFill>
              </a:rPr>
              <a:t>Der Schlauchträger wird in der “Schlauchträgerkiste” untergebracht.</a:t>
            </a:r>
          </a:p>
          <a:p>
            <a:pPr fontAlgn="base">
              <a:spcBef>
                <a:spcPct val="50000"/>
              </a:spcBef>
              <a:spcAft>
                <a:spcPct val="0"/>
              </a:spcAft>
              <a:buClr>
                <a:srgbClr val="000000"/>
              </a:buClr>
              <a:buBlip>
                <a:blip r:embed="rId3"/>
              </a:buBlip>
            </a:pPr>
            <a:r>
              <a:rPr lang="it-IT" altLang="de-DE" sz="1600">
                <a:solidFill>
                  <a:srgbClr val="000000"/>
                </a:solidFill>
              </a:rPr>
              <a:t>Danach begibt sich der Bewerber durch den Bahnabschnitt II in den Bahnabschnitt III</a:t>
            </a:r>
            <a:endParaRPr lang="de-DE" altLang="de-DE" sz="1600">
              <a:solidFill>
                <a:srgbClr val="000000"/>
              </a:solidFill>
            </a:endParaRPr>
          </a:p>
          <a:p>
            <a:pPr fontAlgn="base">
              <a:spcBef>
                <a:spcPct val="50000"/>
              </a:spcBef>
              <a:spcAft>
                <a:spcPct val="0"/>
              </a:spcAft>
              <a:buClr>
                <a:srgbClr val="000000"/>
              </a:buClr>
              <a:buBlip>
                <a:blip r:embed="rId3"/>
              </a:buBlip>
            </a:pPr>
            <a:r>
              <a:rPr lang="de-DE" altLang="de-DE" sz="1600">
                <a:solidFill>
                  <a:srgbClr val="000000"/>
                </a:solidFill>
              </a:rPr>
              <a:t>Nach Verlassen des Bahnabschnittes I darf der Bewerber in diesen nicht mehr zurück.</a:t>
            </a:r>
          </a:p>
        </p:txBody>
      </p:sp>
      <p:sp>
        <p:nvSpPr>
          <p:cNvPr id="179203" name="Rectangle 3">
            <a:extLst>
              <a:ext uri="{FF2B5EF4-FFF2-40B4-BE49-F238E27FC236}">
                <a16:creationId xmlns:a16="http://schemas.microsoft.com/office/drawing/2014/main" id="{F97307C3-29A6-451D-A805-B1E9AC02ADDD}"/>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79204" name="Rectangle 4">
            <a:extLst>
              <a:ext uri="{FF2B5EF4-FFF2-40B4-BE49-F238E27FC236}">
                <a16:creationId xmlns:a16="http://schemas.microsoft.com/office/drawing/2014/main" id="{1E1B3B14-9EA2-44EC-A57F-20FC2E0F5131}"/>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8 im Bahnabschnitt I:</a:t>
            </a:r>
          </a:p>
        </p:txBody>
      </p:sp>
      <p:sp>
        <p:nvSpPr>
          <p:cNvPr id="150534" name="AutoShape 6">
            <a:hlinkClick r:id="" action="ppaction://noaction" highlightClick="1"/>
            <a:extLst>
              <a:ext uri="{FF2B5EF4-FFF2-40B4-BE49-F238E27FC236}">
                <a16:creationId xmlns:a16="http://schemas.microsoft.com/office/drawing/2014/main" id="{7EB6E68B-3AC3-49C5-9EF1-6BB2E53FDD87}"/>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0530">
                                            <p:txEl>
                                              <p:pRg st="0" end="0"/>
                                            </p:txEl>
                                          </p:spTgt>
                                        </p:tgtEl>
                                        <p:attrNameLst>
                                          <p:attrName>style.visibility</p:attrName>
                                        </p:attrNameLst>
                                      </p:cBhvr>
                                      <p:to>
                                        <p:strVal val="visible"/>
                                      </p:to>
                                    </p:set>
                                    <p:animEffect transition="in" filter="blinds(horizontal)">
                                      <p:cBhvr>
                                        <p:cTn id="7" dur="500"/>
                                        <p:tgtEl>
                                          <p:spTgt spid="15053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50530">
                                            <p:txEl>
                                              <p:pRg st="1" end="1"/>
                                            </p:txEl>
                                          </p:spTgt>
                                        </p:tgtEl>
                                        <p:attrNameLst>
                                          <p:attrName>style.visibility</p:attrName>
                                        </p:attrNameLst>
                                      </p:cBhvr>
                                      <p:to>
                                        <p:strVal val="visible"/>
                                      </p:to>
                                    </p:set>
                                    <p:animEffect transition="in" filter="blinds(horizontal)">
                                      <p:cBhvr>
                                        <p:cTn id="12" dur="500"/>
                                        <p:tgtEl>
                                          <p:spTgt spid="15053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50530">
                                            <p:txEl>
                                              <p:pRg st="2" end="2"/>
                                            </p:txEl>
                                          </p:spTgt>
                                        </p:tgtEl>
                                        <p:attrNameLst>
                                          <p:attrName>style.visibility</p:attrName>
                                        </p:attrNameLst>
                                      </p:cBhvr>
                                      <p:to>
                                        <p:strVal val="visible"/>
                                      </p:to>
                                    </p:set>
                                    <p:animEffect transition="in" filter="blinds(horizontal)">
                                      <p:cBhvr>
                                        <p:cTn id="17" dur="500"/>
                                        <p:tgtEl>
                                          <p:spTgt spid="15053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50530">
                                            <p:txEl>
                                              <p:pRg st="3" end="3"/>
                                            </p:txEl>
                                          </p:spTgt>
                                        </p:tgtEl>
                                        <p:attrNameLst>
                                          <p:attrName>style.visibility</p:attrName>
                                        </p:attrNameLst>
                                      </p:cBhvr>
                                      <p:to>
                                        <p:strVal val="visible"/>
                                      </p:to>
                                    </p:set>
                                    <p:animEffect transition="in" filter="blinds(horizontal)">
                                      <p:cBhvr>
                                        <p:cTn id="22" dur="500"/>
                                        <p:tgtEl>
                                          <p:spTgt spid="15053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50530">
                                            <p:txEl>
                                              <p:pRg st="4" end="4"/>
                                            </p:txEl>
                                          </p:spTgt>
                                        </p:tgtEl>
                                        <p:attrNameLst>
                                          <p:attrName>style.visibility</p:attrName>
                                        </p:attrNameLst>
                                      </p:cBhvr>
                                      <p:to>
                                        <p:strVal val="visible"/>
                                      </p:to>
                                    </p:set>
                                    <p:animEffect transition="in" filter="blinds(horizontal)">
                                      <p:cBhvr>
                                        <p:cTn id="27" dur="500"/>
                                        <p:tgtEl>
                                          <p:spTgt spid="15053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150530">
                                            <p:txEl>
                                              <p:pRg st="5" end="5"/>
                                            </p:txEl>
                                          </p:spTgt>
                                        </p:tgtEl>
                                        <p:attrNameLst>
                                          <p:attrName>style.visibility</p:attrName>
                                        </p:attrNameLst>
                                      </p:cBhvr>
                                      <p:to>
                                        <p:strVal val="visible"/>
                                      </p:to>
                                    </p:set>
                                    <p:animEffect transition="in" filter="blinds(horizontal)">
                                      <p:cBhvr>
                                        <p:cTn id="32" dur="500"/>
                                        <p:tgtEl>
                                          <p:spTgt spid="15053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50530">
                                            <p:txEl>
                                              <p:pRg st="6" end="6"/>
                                            </p:txEl>
                                          </p:spTgt>
                                        </p:tgtEl>
                                        <p:attrNameLst>
                                          <p:attrName>style.visibility</p:attrName>
                                        </p:attrNameLst>
                                      </p:cBhvr>
                                      <p:to>
                                        <p:strVal val="visible"/>
                                      </p:to>
                                    </p:set>
                                    <p:animEffect transition="in" filter="blinds(horizontal)">
                                      <p:cBhvr>
                                        <p:cTn id="37" dur="500"/>
                                        <p:tgtEl>
                                          <p:spTgt spid="15053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150530">
                                            <p:txEl>
                                              <p:pRg st="7" end="7"/>
                                            </p:txEl>
                                          </p:spTgt>
                                        </p:tgtEl>
                                        <p:attrNameLst>
                                          <p:attrName>style.visibility</p:attrName>
                                        </p:attrNameLst>
                                      </p:cBhvr>
                                      <p:to>
                                        <p:strVal val="visible"/>
                                      </p:to>
                                    </p:set>
                                    <p:animEffect transition="in" filter="blinds(horizontal)">
                                      <p:cBhvr>
                                        <p:cTn id="42" dur="500"/>
                                        <p:tgtEl>
                                          <p:spTgt spid="15053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50534"/>
                                        </p:tgtEl>
                                        <p:attrNameLst>
                                          <p:attrName>style.visibility</p:attrName>
                                        </p:attrNameLst>
                                      </p:cBhvr>
                                      <p:to>
                                        <p:strVal val="visible"/>
                                      </p:to>
                                    </p:set>
                                    <p:animEffect transition="in" filter="checkerboard(across)">
                                      <p:cBhvr>
                                        <p:cTn id="47" dur="500"/>
                                        <p:tgtEl>
                                          <p:spTgt spid="150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ext Box 2">
            <a:extLst>
              <a:ext uri="{FF2B5EF4-FFF2-40B4-BE49-F238E27FC236}">
                <a16:creationId xmlns:a16="http://schemas.microsoft.com/office/drawing/2014/main" id="{8C19FCD9-5DC7-418A-AD84-7F222AE867B2}"/>
              </a:ext>
            </a:extLst>
          </p:cNvPr>
          <p:cNvSpPr txBox="1">
            <a:spLocks noChangeArrowheads="1"/>
          </p:cNvSpPr>
          <p:nvPr/>
        </p:nvSpPr>
        <p:spPr bwMode="auto">
          <a:xfrm>
            <a:off x="2524127" y="2205039"/>
            <a:ext cx="8016875" cy="427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sz="1600">
                <a:solidFill>
                  <a:srgbClr val="000000"/>
                </a:solidFill>
              </a:rPr>
              <a:t>Die Nr. 9 nimmt einen der doppelt gerollten C-Druckschläuche auf. </a:t>
            </a:r>
          </a:p>
          <a:p>
            <a:pPr fontAlgn="base">
              <a:spcBef>
                <a:spcPct val="50000"/>
              </a:spcBef>
              <a:spcAft>
                <a:spcPct val="0"/>
              </a:spcAft>
              <a:buClr>
                <a:srgbClr val="000000"/>
              </a:buClr>
              <a:buBlip>
                <a:blip r:embed="rId3"/>
              </a:buBlip>
            </a:pPr>
            <a:r>
              <a:rPr lang="de-DE" altLang="de-DE" sz="1600">
                <a:solidFill>
                  <a:srgbClr val="000000"/>
                </a:solidFill>
              </a:rPr>
              <a:t>Überwindet den „Wassergraben“ ohne berühren der Markierung. Die „Hürde“ wird ebenfalls ordnungsgemäß überwunden. Der C-Druckschlauch darf nicht über die Hindernisse geworfen werden.</a:t>
            </a:r>
          </a:p>
          <a:p>
            <a:pPr fontAlgn="base">
              <a:spcBef>
                <a:spcPct val="50000"/>
              </a:spcBef>
              <a:spcAft>
                <a:spcPct val="0"/>
              </a:spcAft>
              <a:buClr>
                <a:srgbClr val="000000"/>
              </a:buClr>
              <a:buBlip>
                <a:blip r:embed="rId3"/>
              </a:buBlip>
            </a:pPr>
            <a:r>
              <a:rPr lang="de-DE" altLang="de-DE" sz="1600">
                <a:solidFill>
                  <a:srgbClr val="000000"/>
                </a:solidFill>
              </a:rPr>
              <a:t>Begibt sich zum Ende des vom Bewerbers 8 ausgezogenen C-Druckschlauches. Ergreift ein Ende des von Nr. 8 geöffneten C-Druckschlauches und legt diesen durch den „Kriechtunnel“ aus. </a:t>
            </a:r>
          </a:p>
          <a:p>
            <a:pPr fontAlgn="base">
              <a:spcBef>
                <a:spcPct val="50000"/>
              </a:spcBef>
              <a:spcAft>
                <a:spcPct val="0"/>
              </a:spcAft>
              <a:buClr>
                <a:srgbClr val="000000"/>
              </a:buClr>
              <a:buBlip>
                <a:blip r:embed="rId3"/>
              </a:buBlip>
            </a:pPr>
            <a:r>
              <a:rPr lang="de-DE" altLang="de-DE" sz="1600">
                <a:solidFill>
                  <a:srgbClr val="000000"/>
                </a:solidFill>
              </a:rPr>
              <a:t>Ist der C-Druckschlauch vollständig ausgezogen, öffnet die Nr. 9 seinen und kuppelt ein Ende mit dem ausgezogenen zusammen. Es ist nicht erlaubt die Schlauchträger vorher zu öffnen (Falsches Arbeiten).</a:t>
            </a:r>
          </a:p>
          <a:p>
            <a:pPr fontAlgn="base">
              <a:spcBef>
                <a:spcPct val="50000"/>
              </a:spcBef>
              <a:spcAft>
                <a:spcPct val="0"/>
              </a:spcAft>
              <a:buClr>
                <a:srgbClr val="000000"/>
              </a:buClr>
              <a:buBlip>
                <a:blip r:embed="rId3"/>
              </a:buBlip>
            </a:pPr>
            <a:r>
              <a:rPr lang="de-DE" altLang="de-DE" sz="1600">
                <a:solidFill>
                  <a:srgbClr val="000000"/>
                </a:solidFill>
              </a:rPr>
              <a:t>Danach begibt sich die Nr. 9 ordnungsgemäß über das „Laufbrett“.</a:t>
            </a:r>
          </a:p>
          <a:p>
            <a:pPr fontAlgn="base">
              <a:spcBef>
                <a:spcPct val="50000"/>
              </a:spcBef>
              <a:spcAft>
                <a:spcPct val="0"/>
              </a:spcAft>
              <a:buClr>
                <a:srgbClr val="000000"/>
              </a:buClr>
              <a:buBlip>
                <a:blip r:embed="rId3"/>
              </a:buBlip>
            </a:pPr>
            <a:r>
              <a:rPr lang="it-IT" altLang="de-DE" sz="1600">
                <a:solidFill>
                  <a:srgbClr val="000000"/>
                </a:solidFill>
              </a:rPr>
              <a:t>Der Schlauchträger wird in der “Schlauchträgerkiste” untergebracht.</a:t>
            </a:r>
          </a:p>
          <a:p>
            <a:pPr fontAlgn="base">
              <a:spcBef>
                <a:spcPct val="50000"/>
              </a:spcBef>
              <a:spcAft>
                <a:spcPct val="0"/>
              </a:spcAft>
              <a:buClr>
                <a:srgbClr val="000000"/>
              </a:buClr>
              <a:buBlip>
                <a:blip r:embed="rId3"/>
              </a:buBlip>
            </a:pPr>
            <a:r>
              <a:rPr lang="it-IT" altLang="de-DE" sz="1600">
                <a:solidFill>
                  <a:srgbClr val="000000"/>
                </a:solidFill>
              </a:rPr>
              <a:t>Danach begibt sich der Bewerber durch den Bahnabschnitt II in den Bahnabschnitt III</a:t>
            </a:r>
            <a:endParaRPr lang="de-DE" altLang="de-DE" sz="1600">
              <a:solidFill>
                <a:srgbClr val="000000"/>
              </a:solidFill>
            </a:endParaRPr>
          </a:p>
          <a:p>
            <a:pPr fontAlgn="base">
              <a:spcBef>
                <a:spcPct val="50000"/>
              </a:spcBef>
              <a:spcAft>
                <a:spcPct val="0"/>
              </a:spcAft>
              <a:buClr>
                <a:srgbClr val="000000"/>
              </a:buClr>
              <a:buBlip>
                <a:blip r:embed="rId3"/>
              </a:buBlip>
            </a:pPr>
            <a:r>
              <a:rPr lang="de-DE" altLang="de-DE" sz="1600">
                <a:solidFill>
                  <a:srgbClr val="000000"/>
                </a:solidFill>
              </a:rPr>
              <a:t>Nach Verlassen des Bahnabschnittes I darf der Bewerber in diesen nicht mehr zurück.</a:t>
            </a:r>
          </a:p>
        </p:txBody>
      </p:sp>
      <p:sp>
        <p:nvSpPr>
          <p:cNvPr id="181251" name="Rectangle 3">
            <a:extLst>
              <a:ext uri="{FF2B5EF4-FFF2-40B4-BE49-F238E27FC236}">
                <a16:creationId xmlns:a16="http://schemas.microsoft.com/office/drawing/2014/main" id="{8A01A5A2-C817-4DE8-B37D-0C77935A581A}"/>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81252" name="Rectangle 4">
            <a:extLst>
              <a:ext uri="{FF2B5EF4-FFF2-40B4-BE49-F238E27FC236}">
                <a16:creationId xmlns:a16="http://schemas.microsoft.com/office/drawing/2014/main" id="{26EEDA83-4533-4318-A780-EEE7C6975CD5}"/>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9 im Bahnabschnitt I:</a:t>
            </a:r>
          </a:p>
        </p:txBody>
      </p:sp>
      <p:sp>
        <p:nvSpPr>
          <p:cNvPr id="149509" name="AutoShape 5">
            <a:hlinkClick r:id="" action="ppaction://noaction" highlightClick="1"/>
            <a:extLst>
              <a:ext uri="{FF2B5EF4-FFF2-40B4-BE49-F238E27FC236}">
                <a16:creationId xmlns:a16="http://schemas.microsoft.com/office/drawing/2014/main" id="{DF21713E-D5C8-4751-8A90-CE2AD15FA58B}"/>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pic>
        <p:nvPicPr>
          <p:cNvPr id="149510" name="Picture 6" descr="túnel eles">
            <a:extLst>
              <a:ext uri="{FF2B5EF4-FFF2-40B4-BE49-F238E27FC236}">
                <a16:creationId xmlns:a16="http://schemas.microsoft.com/office/drawing/2014/main" id="{BE6C33D5-17BE-45B2-86DF-012DE59BE5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7" y="1916113"/>
            <a:ext cx="671988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49506">
                                            <p:txEl>
                                              <p:pRg st="0" end="0"/>
                                            </p:txEl>
                                          </p:spTgt>
                                        </p:tgtEl>
                                        <p:attrNameLst>
                                          <p:attrName>style.visibility</p:attrName>
                                        </p:attrNameLst>
                                      </p:cBhvr>
                                      <p:to>
                                        <p:strVal val="visible"/>
                                      </p:to>
                                    </p:set>
                                    <p:animEffect transition="in" filter="blinds(horizontal)">
                                      <p:cBhvr>
                                        <p:cTn id="7" dur="500"/>
                                        <p:tgtEl>
                                          <p:spTgt spid="149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49506">
                                            <p:txEl>
                                              <p:pRg st="1" end="1"/>
                                            </p:txEl>
                                          </p:spTgt>
                                        </p:tgtEl>
                                        <p:attrNameLst>
                                          <p:attrName>style.visibility</p:attrName>
                                        </p:attrNameLst>
                                      </p:cBhvr>
                                      <p:to>
                                        <p:strVal val="visible"/>
                                      </p:to>
                                    </p:set>
                                    <p:animEffect transition="in" filter="blinds(horizontal)">
                                      <p:cBhvr>
                                        <p:cTn id="12" dur="500"/>
                                        <p:tgtEl>
                                          <p:spTgt spid="1495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49506">
                                            <p:txEl>
                                              <p:pRg st="2" end="2"/>
                                            </p:txEl>
                                          </p:spTgt>
                                        </p:tgtEl>
                                        <p:attrNameLst>
                                          <p:attrName>style.visibility</p:attrName>
                                        </p:attrNameLst>
                                      </p:cBhvr>
                                      <p:to>
                                        <p:strVal val="visible"/>
                                      </p:to>
                                    </p:set>
                                    <p:animEffect transition="in" filter="blinds(horizontal)">
                                      <p:cBhvr>
                                        <p:cTn id="17" dur="500"/>
                                        <p:tgtEl>
                                          <p:spTgt spid="1495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nodeType="clickEffect">
                                  <p:stCondLst>
                                    <p:cond delay="0"/>
                                  </p:stCondLst>
                                  <p:childTnLst>
                                    <p:set>
                                      <p:cBhvr>
                                        <p:cTn id="21" dur="1" fill="hold">
                                          <p:stCondLst>
                                            <p:cond delay="0"/>
                                          </p:stCondLst>
                                        </p:cTn>
                                        <p:tgtEl>
                                          <p:spTgt spid="149510"/>
                                        </p:tgtEl>
                                        <p:attrNameLst>
                                          <p:attrName>style.visibility</p:attrName>
                                        </p:attrNameLst>
                                      </p:cBhvr>
                                      <p:to>
                                        <p:strVal val="visible"/>
                                      </p:to>
                                    </p:set>
                                    <p:anim calcmode="lin" valueType="num">
                                      <p:cBhvr additive="base">
                                        <p:cTn id="22" dur="500" fill="hold"/>
                                        <p:tgtEl>
                                          <p:spTgt spid="149510"/>
                                        </p:tgtEl>
                                        <p:attrNameLst>
                                          <p:attrName>ppt_x</p:attrName>
                                        </p:attrNameLst>
                                      </p:cBhvr>
                                      <p:tavLst>
                                        <p:tav tm="0">
                                          <p:val>
                                            <p:strVal val="#ppt_x"/>
                                          </p:val>
                                        </p:tav>
                                        <p:tav tm="100000">
                                          <p:val>
                                            <p:strVal val="#ppt_x"/>
                                          </p:val>
                                        </p:tav>
                                      </p:tavLst>
                                    </p:anim>
                                    <p:anim calcmode="lin" valueType="num">
                                      <p:cBhvr additive="base">
                                        <p:cTn id="23" dur="500" fill="hold"/>
                                        <p:tgtEl>
                                          <p:spTgt spid="149510"/>
                                        </p:tgtEl>
                                        <p:attrNameLst>
                                          <p:attrName>ppt_y</p:attrName>
                                        </p:attrNameLst>
                                      </p:cBhvr>
                                      <p:tavLst>
                                        <p:tav tm="0">
                                          <p:val>
                                            <p:strVal val="1+#ppt_h/2"/>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149506">
                                            <p:txEl>
                                              <p:pRg st="3" end="3"/>
                                            </p:txEl>
                                          </p:spTgt>
                                        </p:tgtEl>
                                        <p:attrNameLst>
                                          <p:attrName>style.visibility</p:attrName>
                                        </p:attrNameLst>
                                      </p:cBhvr>
                                      <p:to>
                                        <p:strVal val="visible"/>
                                      </p:to>
                                    </p:set>
                                    <p:animEffect transition="in" filter="blinds(horizontal)">
                                      <p:cBhvr>
                                        <p:cTn id="28" dur="500"/>
                                        <p:tgtEl>
                                          <p:spTgt spid="149506">
                                            <p:txEl>
                                              <p:pRg st="3" end="3"/>
                                            </p:txEl>
                                          </p:spTgt>
                                        </p:tgtEl>
                                      </p:cBhvr>
                                    </p:animEffect>
                                  </p:childTnLst>
                                </p:cTn>
                              </p:par>
                              <p:par>
                                <p:cTn id="29" presetID="5" presetClass="exit" presetSubtype="10" fill="hold" nodeType="withEffect">
                                  <p:stCondLst>
                                    <p:cond delay="0"/>
                                  </p:stCondLst>
                                  <p:childTnLst>
                                    <p:animEffect transition="out" filter="checkerboard(across)">
                                      <p:cBhvr>
                                        <p:cTn id="30" dur="500"/>
                                        <p:tgtEl>
                                          <p:spTgt spid="149510"/>
                                        </p:tgtEl>
                                      </p:cBhvr>
                                    </p:animEffect>
                                    <p:set>
                                      <p:cBhvr>
                                        <p:cTn id="31" dur="1" fill="hold">
                                          <p:stCondLst>
                                            <p:cond delay="499"/>
                                          </p:stCondLst>
                                        </p:cTn>
                                        <p:tgtEl>
                                          <p:spTgt spid="149510"/>
                                        </p:tgtEl>
                                        <p:attrNameLst>
                                          <p:attrName>style.visibility</p:attrName>
                                        </p:attrNameLst>
                                      </p:cBhvr>
                                      <p:to>
                                        <p:strVal val="hidden"/>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149506">
                                            <p:txEl>
                                              <p:pRg st="4" end="4"/>
                                            </p:txEl>
                                          </p:spTgt>
                                        </p:tgtEl>
                                        <p:attrNameLst>
                                          <p:attrName>style.visibility</p:attrName>
                                        </p:attrNameLst>
                                      </p:cBhvr>
                                      <p:to>
                                        <p:strVal val="visible"/>
                                      </p:to>
                                    </p:set>
                                    <p:animEffect transition="in" filter="blinds(horizontal)">
                                      <p:cBhvr>
                                        <p:cTn id="36" dur="500"/>
                                        <p:tgtEl>
                                          <p:spTgt spid="149506">
                                            <p:txEl>
                                              <p:pRg st="4" end="4"/>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149506">
                                            <p:txEl>
                                              <p:pRg st="5" end="5"/>
                                            </p:txEl>
                                          </p:spTgt>
                                        </p:tgtEl>
                                        <p:attrNameLst>
                                          <p:attrName>style.visibility</p:attrName>
                                        </p:attrNameLst>
                                      </p:cBhvr>
                                      <p:to>
                                        <p:strVal val="visible"/>
                                      </p:to>
                                    </p:set>
                                    <p:animEffect transition="in" filter="blinds(horizontal)">
                                      <p:cBhvr>
                                        <p:cTn id="41" dur="500"/>
                                        <p:tgtEl>
                                          <p:spTgt spid="149506">
                                            <p:txEl>
                                              <p:pRg st="5" end="5"/>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149506">
                                            <p:txEl>
                                              <p:pRg st="6" end="6"/>
                                            </p:txEl>
                                          </p:spTgt>
                                        </p:tgtEl>
                                        <p:attrNameLst>
                                          <p:attrName>style.visibility</p:attrName>
                                        </p:attrNameLst>
                                      </p:cBhvr>
                                      <p:to>
                                        <p:strVal val="visible"/>
                                      </p:to>
                                    </p:set>
                                    <p:animEffect transition="in" filter="blinds(horizontal)">
                                      <p:cBhvr>
                                        <p:cTn id="46" dur="500"/>
                                        <p:tgtEl>
                                          <p:spTgt spid="149506">
                                            <p:txEl>
                                              <p:pRg st="6" end="6"/>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ntr" presetSubtype="10" fill="hold" nodeType="clickEffect">
                                  <p:stCondLst>
                                    <p:cond delay="0"/>
                                  </p:stCondLst>
                                  <p:childTnLst>
                                    <p:set>
                                      <p:cBhvr>
                                        <p:cTn id="50" dur="1" fill="hold">
                                          <p:stCondLst>
                                            <p:cond delay="0"/>
                                          </p:stCondLst>
                                        </p:cTn>
                                        <p:tgtEl>
                                          <p:spTgt spid="149506">
                                            <p:txEl>
                                              <p:pRg st="7" end="7"/>
                                            </p:txEl>
                                          </p:spTgt>
                                        </p:tgtEl>
                                        <p:attrNameLst>
                                          <p:attrName>style.visibility</p:attrName>
                                        </p:attrNameLst>
                                      </p:cBhvr>
                                      <p:to>
                                        <p:strVal val="visible"/>
                                      </p:to>
                                    </p:set>
                                    <p:animEffect transition="in" filter="blinds(horizontal)">
                                      <p:cBhvr>
                                        <p:cTn id="51" dur="500"/>
                                        <p:tgtEl>
                                          <p:spTgt spid="149506">
                                            <p:txEl>
                                              <p:pRg st="7" end="7"/>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 presetClass="entr" presetSubtype="10" fill="hold" grpId="0" nodeType="clickEffect">
                                  <p:stCondLst>
                                    <p:cond delay="0"/>
                                  </p:stCondLst>
                                  <p:childTnLst>
                                    <p:set>
                                      <p:cBhvr>
                                        <p:cTn id="55" dur="1" fill="hold">
                                          <p:stCondLst>
                                            <p:cond delay="0"/>
                                          </p:stCondLst>
                                        </p:cTn>
                                        <p:tgtEl>
                                          <p:spTgt spid="149509"/>
                                        </p:tgtEl>
                                        <p:attrNameLst>
                                          <p:attrName>style.visibility</p:attrName>
                                        </p:attrNameLst>
                                      </p:cBhvr>
                                      <p:to>
                                        <p:strVal val="visible"/>
                                      </p:to>
                                    </p:set>
                                    <p:animEffect transition="in" filter="checkerboard(across)">
                                      <p:cBhvr>
                                        <p:cTn id="56" dur="500"/>
                                        <p:tgtEl>
                                          <p:spTgt spid="1495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3">
            <a:extLst>
              <a:ext uri="{FF2B5EF4-FFF2-40B4-BE49-F238E27FC236}">
                <a16:creationId xmlns:a16="http://schemas.microsoft.com/office/drawing/2014/main" id="{8A38E3D7-2D7B-4064-A89A-2FFE65F30B25}"/>
              </a:ext>
            </a:extLst>
          </p:cNvPr>
          <p:cNvSpPr>
            <a:spLocks noChangeArrowheads="1"/>
          </p:cNvSpPr>
          <p:nvPr/>
        </p:nvSpPr>
        <p:spPr bwMode="auto">
          <a:xfrm>
            <a:off x="1966913" y="1143000"/>
            <a:ext cx="9050338" cy="63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lnSpc>
                <a:spcPct val="80000"/>
              </a:lnSpc>
              <a:spcBef>
                <a:spcPct val="0"/>
              </a:spcBef>
              <a:spcAft>
                <a:spcPct val="0"/>
              </a:spcAft>
              <a:buClrTx/>
              <a:buSzTx/>
              <a:buNone/>
            </a:pPr>
            <a:r>
              <a:rPr lang="it-IT" altLang="de-DE" sz="3600" b="1">
                <a:solidFill>
                  <a:srgbClr val="0000FF"/>
                </a:solidFill>
                <a:latin typeface="Tahoma" panose="020B0604030504040204" pitchFamily="34" charset="0"/>
              </a:rPr>
              <a:t>Feuerwehrhindernisübung</a:t>
            </a:r>
          </a:p>
        </p:txBody>
      </p:sp>
      <p:sp>
        <p:nvSpPr>
          <p:cNvPr id="183299" name="Rectangle 4">
            <a:extLst>
              <a:ext uri="{FF2B5EF4-FFF2-40B4-BE49-F238E27FC236}">
                <a16:creationId xmlns:a16="http://schemas.microsoft.com/office/drawing/2014/main" id="{6AB808BC-D8BA-4C4F-99E6-33D00851713A}"/>
              </a:ext>
            </a:extLst>
          </p:cNvPr>
          <p:cNvSpPr>
            <a:spLocks noChangeArrowheads="1"/>
          </p:cNvSpPr>
          <p:nvPr/>
        </p:nvSpPr>
        <p:spPr bwMode="auto">
          <a:xfrm>
            <a:off x="2205038" y="1698626"/>
            <a:ext cx="8655050" cy="50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algn="ctr" fontAlgn="base">
              <a:spcBef>
                <a:spcPct val="0"/>
              </a:spcBef>
              <a:spcAft>
                <a:spcPct val="0"/>
              </a:spcAft>
              <a:buClr>
                <a:srgbClr val="000000"/>
              </a:buClr>
              <a:buNone/>
            </a:pPr>
            <a:r>
              <a:rPr lang="it-IT" altLang="de-DE" sz="3200" b="1">
                <a:solidFill>
                  <a:srgbClr val="000000"/>
                </a:solidFill>
              </a:rPr>
              <a:t>Arbeiten der Nr. 1 im Bahnabschnitt II:</a:t>
            </a:r>
          </a:p>
        </p:txBody>
      </p:sp>
      <p:sp>
        <p:nvSpPr>
          <p:cNvPr id="158728" name="Text Box 8">
            <a:extLst>
              <a:ext uri="{FF2B5EF4-FFF2-40B4-BE49-F238E27FC236}">
                <a16:creationId xmlns:a16="http://schemas.microsoft.com/office/drawing/2014/main" id="{7A102C99-2601-49A2-804D-619E9FB0FD36}"/>
              </a:ext>
            </a:extLst>
          </p:cNvPr>
          <p:cNvSpPr txBox="1">
            <a:spLocks noChangeArrowheads="1"/>
          </p:cNvSpPr>
          <p:nvPr/>
        </p:nvSpPr>
        <p:spPr bwMode="auto">
          <a:xfrm>
            <a:off x="2524127" y="2205039"/>
            <a:ext cx="8016875" cy="1970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Bef>
                <a:spcPct val="50000"/>
              </a:spcBef>
              <a:spcAft>
                <a:spcPct val="0"/>
              </a:spcAft>
              <a:buClr>
                <a:srgbClr val="000000"/>
              </a:buClr>
              <a:buBlip>
                <a:blip r:embed="rId3"/>
              </a:buBlip>
            </a:pPr>
            <a:r>
              <a:rPr lang="de-DE" altLang="de-DE">
                <a:solidFill>
                  <a:srgbClr val="000000"/>
                </a:solidFill>
              </a:rPr>
              <a:t>Die Nr. 1 nimmt zwischen der vorderen und hinteren Markierung zwischen den Spritzwänden bei der 65m Marke Aufstellung.</a:t>
            </a:r>
          </a:p>
          <a:p>
            <a:pPr fontAlgn="base">
              <a:spcBef>
                <a:spcPct val="50000"/>
              </a:spcBef>
              <a:spcAft>
                <a:spcPct val="0"/>
              </a:spcAft>
              <a:buClr>
                <a:srgbClr val="000000"/>
              </a:buClr>
              <a:buBlip>
                <a:blip r:embed="rId3"/>
              </a:buBlip>
            </a:pPr>
            <a:r>
              <a:rPr lang="de-DE" altLang="de-DE">
                <a:solidFill>
                  <a:srgbClr val="000000"/>
                </a:solidFill>
              </a:rPr>
              <a:t>Er muss diese Position verlassen, wenn die Nr. 2 und 3 mit ihrer Aufgabe im Bahnabschnitt II fertig sind.</a:t>
            </a:r>
          </a:p>
          <a:p>
            <a:pPr fontAlgn="base">
              <a:spcBef>
                <a:spcPct val="50000"/>
              </a:spcBef>
              <a:spcAft>
                <a:spcPct val="0"/>
              </a:spcAft>
              <a:buClr>
                <a:srgbClr val="000000"/>
              </a:buClr>
              <a:buBlip>
                <a:blip r:embed="rId3"/>
              </a:buBlip>
            </a:pPr>
            <a:r>
              <a:rPr lang="de-DE" altLang="de-DE">
                <a:solidFill>
                  <a:srgbClr val="000000"/>
                </a:solidFill>
              </a:rPr>
              <a:t>Er begibt sich durch den Bahnabschnitt III in den Bahnabschnitt IV und nimmt dort Aufstellung.</a:t>
            </a:r>
          </a:p>
        </p:txBody>
      </p:sp>
      <p:pic>
        <p:nvPicPr>
          <p:cNvPr id="158730" name="Picture 10" descr="posizione tra bersagli">
            <a:extLst>
              <a:ext uri="{FF2B5EF4-FFF2-40B4-BE49-F238E27FC236}">
                <a16:creationId xmlns:a16="http://schemas.microsoft.com/office/drawing/2014/main" id="{08A277BD-86DE-4E26-9019-A77247B0BC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1627" y="4221163"/>
            <a:ext cx="4186237" cy="2470150"/>
          </a:xfrm>
          <a:prstGeom prst="rect">
            <a:avLst/>
          </a:prstGeom>
          <a:noFill/>
          <a:ln w="19050" algn="ctr">
            <a:solidFill>
              <a:srgbClr val="CC0000"/>
            </a:solidFill>
            <a:miter lim="800000"/>
            <a:headEnd/>
            <a:tailEnd/>
          </a:ln>
          <a:effectLst>
            <a:outerShdw dist="35921" dir="2700000" algn="ctr" rotWithShape="0">
              <a:srgbClr val="CC0000">
                <a:alpha val="50000"/>
              </a:srgbClr>
            </a:outerShdw>
          </a:effectLst>
          <a:extLst>
            <a:ext uri="{909E8E84-426E-40DD-AFC4-6F175D3DCCD1}">
              <a14:hiddenFill xmlns:a14="http://schemas.microsoft.com/office/drawing/2010/main">
                <a:solidFill>
                  <a:schemeClr val="accent1"/>
                </a:solidFill>
              </a14:hiddenFill>
            </a:ext>
          </a:extLst>
        </p:spPr>
      </p:pic>
      <p:sp>
        <p:nvSpPr>
          <p:cNvPr id="158731" name="AutoShape 11">
            <a:hlinkClick r:id="" action="ppaction://noaction" highlightClick="1"/>
            <a:extLst>
              <a:ext uri="{FF2B5EF4-FFF2-40B4-BE49-F238E27FC236}">
                <a16:creationId xmlns:a16="http://schemas.microsoft.com/office/drawing/2014/main" id="{8715CB29-702D-47F8-959B-50A126AE0180}"/>
              </a:ext>
            </a:extLst>
          </p:cNvPr>
          <p:cNvSpPr>
            <a:spLocks noChangeArrowheads="1"/>
          </p:cNvSpPr>
          <p:nvPr/>
        </p:nvSpPr>
        <p:spPr bwMode="auto">
          <a:xfrm>
            <a:off x="1331913" y="5880101"/>
            <a:ext cx="300038" cy="354013"/>
          </a:xfrm>
          <a:prstGeom prst="actionButtonReturn">
            <a:avLst/>
          </a:prstGeom>
          <a:solidFill>
            <a:srgbClr val="FF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1pPr>
            <a:lvl2pPr marL="742950" indent="-28575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2pPr>
            <a:lvl3pPr marL="11430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3pPr>
            <a:lvl4pPr marL="16002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4pPr>
            <a:lvl5pPr marL="2057400" indent="-228600">
              <a:lnSpc>
                <a:spcPct val="85000"/>
              </a:lnSpc>
              <a:spcBef>
                <a:spcPct val="30000"/>
              </a:spcBef>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lnSpc>
                <a:spcPct val="85000"/>
              </a:lnSpc>
              <a:spcBef>
                <a:spcPct val="30000"/>
              </a:spcBef>
              <a:spcAft>
                <a:spcPct val="0"/>
              </a:spcAft>
              <a:buClr>
                <a:schemeClr val="folHlink"/>
              </a:buClr>
              <a:buSzPct val="60000"/>
              <a:buFont typeface="Wingdings" panose="05000000000000000000" pitchFamily="2" charset="2"/>
              <a:buChar char="n"/>
              <a:defRPr sz="2000">
                <a:solidFill>
                  <a:schemeClr val="tx1"/>
                </a:solidFill>
                <a:latin typeface="Arial" panose="020B0604020202020204" pitchFamily="34" charset="0"/>
              </a:defRPr>
            </a:lvl9pPr>
          </a:lstStyle>
          <a:p>
            <a:pPr fontAlgn="base">
              <a:spcAft>
                <a:spcPct val="0"/>
              </a:spcAft>
              <a:buClr>
                <a:srgbClr val="000000"/>
              </a:buClr>
            </a:pPr>
            <a:endParaRPr lang="de-AT" altLang="de-DE">
              <a:solidFill>
                <a:srgbClr val="000000"/>
              </a:solidFill>
            </a:endParaRPr>
          </a:p>
        </p:txBody>
      </p:sp>
      <p:sp>
        <p:nvSpPr>
          <p:cNvPr id="183303" name="Line 8">
            <a:extLst>
              <a:ext uri="{FF2B5EF4-FFF2-40B4-BE49-F238E27FC236}">
                <a16:creationId xmlns:a16="http://schemas.microsoft.com/office/drawing/2014/main" id="{7C00A654-8F37-45DE-B902-499C03E8928F}"/>
              </a:ext>
            </a:extLst>
          </p:cNvPr>
          <p:cNvSpPr>
            <a:spLocks noChangeShapeType="1"/>
          </p:cNvSpPr>
          <p:nvPr/>
        </p:nvSpPr>
        <p:spPr bwMode="auto">
          <a:xfrm>
            <a:off x="5016501" y="6237289"/>
            <a:ext cx="2159000" cy="2873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83304" name="Line 9">
            <a:extLst>
              <a:ext uri="{FF2B5EF4-FFF2-40B4-BE49-F238E27FC236}">
                <a16:creationId xmlns:a16="http://schemas.microsoft.com/office/drawing/2014/main" id="{D1B2092A-7286-419B-9CFA-0ADAA426D717}"/>
              </a:ext>
            </a:extLst>
          </p:cNvPr>
          <p:cNvSpPr>
            <a:spLocks noChangeShapeType="1"/>
          </p:cNvSpPr>
          <p:nvPr/>
        </p:nvSpPr>
        <p:spPr bwMode="auto">
          <a:xfrm>
            <a:off x="6456364" y="6165850"/>
            <a:ext cx="792163" cy="71438"/>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
        <p:nvSpPr>
          <p:cNvPr id="183305" name="Line 10">
            <a:extLst>
              <a:ext uri="{FF2B5EF4-FFF2-40B4-BE49-F238E27FC236}">
                <a16:creationId xmlns:a16="http://schemas.microsoft.com/office/drawing/2014/main" id="{4DAA905B-40E1-4A48-BB95-B017D1B5CD5D}"/>
              </a:ext>
            </a:extLst>
          </p:cNvPr>
          <p:cNvSpPr>
            <a:spLocks noChangeShapeType="1"/>
          </p:cNvSpPr>
          <p:nvPr/>
        </p:nvSpPr>
        <p:spPr bwMode="auto">
          <a:xfrm>
            <a:off x="5664202" y="6021389"/>
            <a:ext cx="503237" cy="714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fontAlgn="base" hangingPunct="0">
              <a:spcBef>
                <a:spcPct val="0"/>
              </a:spcBef>
              <a:spcAft>
                <a:spcPct val="0"/>
              </a:spcAft>
            </a:pPr>
            <a:endParaRPr lang="de-DE" sz="2000">
              <a:solidFill>
                <a:srgbClr val="000000"/>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58728">
                                            <p:txEl>
                                              <p:pRg st="0" end="0"/>
                                            </p:txEl>
                                          </p:spTgt>
                                        </p:tgtEl>
                                        <p:attrNameLst>
                                          <p:attrName>style.visibility</p:attrName>
                                        </p:attrNameLst>
                                      </p:cBhvr>
                                      <p:to>
                                        <p:strVal val="visible"/>
                                      </p:to>
                                    </p:set>
                                    <p:animEffect transition="in" filter="blinds(horizontal)">
                                      <p:cBhvr>
                                        <p:cTn id="7" dur="500"/>
                                        <p:tgtEl>
                                          <p:spTgt spid="158728">
                                            <p:txEl>
                                              <p:pRg st="0" end="0"/>
                                            </p:txEl>
                                          </p:spTgt>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58730"/>
                                        </p:tgtEl>
                                        <p:attrNameLst>
                                          <p:attrName>style.visibility</p:attrName>
                                        </p:attrNameLst>
                                      </p:cBhvr>
                                      <p:to>
                                        <p:strVal val="visible"/>
                                      </p:to>
                                    </p:set>
                                    <p:animEffect transition="in" filter="blinds(horizontal)">
                                      <p:cBhvr>
                                        <p:cTn id="11" dur="500"/>
                                        <p:tgtEl>
                                          <p:spTgt spid="1587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58728">
                                            <p:txEl>
                                              <p:pRg st="1" end="1"/>
                                            </p:txEl>
                                          </p:spTgt>
                                        </p:tgtEl>
                                        <p:attrNameLst>
                                          <p:attrName>style.visibility</p:attrName>
                                        </p:attrNameLst>
                                      </p:cBhvr>
                                      <p:to>
                                        <p:strVal val="visible"/>
                                      </p:to>
                                    </p:set>
                                    <p:animEffect transition="in" filter="blinds(horizontal)">
                                      <p:cBhvr>
                                        <p:cTn id="16" dur="500"/>
                                        <p:tgtEl>
                                          <p:spTgt spid="158728">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158728">
                                            <p:txEl>
                                              <p:pRg st="2" end="2"/>
                                            </p:txEl>
                                          </p:spTgt>
                                        </p:tgtEl>
                                        <p:attrNameLst>
                                          <p:attrName>style.visibility</p:attrName>
                                        </p:attrNameLst>
                                      </p:cBhvr>
                                      <p:to>
                                        <p:strVal val="visible"/>
                                      </p:to>
                                    </p:set>
                                    <p:animEffect transition="in" filter="blinds(horizontal)">
                                      <p:cBhvr>
                                        <p:cTn id="21" dur="500"/>
                                        <p:tgtEl>
                                          <p:spTgt spid="158728">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58731"/>
                                        </p:tgtEl>
                                        <p:attrNameLst>
                                          <p:attrName>style.visibility</p:attrName>
                                        </p:attrNameLst>
                                      </p:cBhvr>
                                      <p:to>
                                        <p:strVal val="visible"/>
                                      </p:to>
                                    </p:set>
                                    <p:animEffect transition="in" filter="checkerboard(across)">
                                      <p:cBhvr>
                                        <p:cTn id="26" dur="500"/>
                                        <p:tgtEl>
                                          <p:spTgt spid="158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3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Standarddesign">
  <a:themeElements>
    <a:clrScheme name="">
      <a:dk1>
        <a:srgbClr val="000000"/>
      </a:dk1>
      <a:lt1>
        <a:srgbClr val="FFFFFF"/>
      </a:lt1>
      <a:dk2>
        <a:srgbClr val="000000"/>
      </a:dk2>
      <a:lt2>
        <a:srgbClr val="808080"/>
      </a:lt2>
      <a:accent1>
        <a:srgbClr val="000000"/>
      </a:accent1>
      <a:accent2>
        <a:srgbClr val="FFFFFF"/>
      </a:accent2>
      <a:accent3>
        <a:srgbClr val="FFFFFF"/>
      </a:accent3>
      <a:accent4>
        <a:srgbClr val="000000"/>
      </a:accent4>
      <a:accent5>
        <a:srgbClr val="AAAAAA"/>
      </a:accent5>
      <a:accent6>
        <a:srgbClr val="E7E7E7"/>
      </a:accent6>
      <a:hlink>
        <a:srgbClr val="000000"/>
      </a:hlink>
      <a:folHlink>
        <a:srgbClr val="0000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457200" marR="0" indent="-457200" algn="l" defTabSz="914400" rtl="0" eaLnBrk="1" fontAlgn="base" latinLnBrk="0" hangingPunct="1">
          <a:lnSpc>
            <a:spcPct val="85000"/>
          </a:lnSpc>
          <a:spcBef>
            <a:spcPct val="30000"/>
          </a:spcBef>
          <a:spcAft>
            <a:spcPct val="0"/>
          </a:spcAft>
          <a:buClr>
            <a:schemeClr val="folHlink"/>
          </a:buClr>
          <a:buSzPct val="60000"/>
          <a:buFont typeface="Wingdings" pitchFamily="2" charset="2"/>
          <a:buBlip>
            <a:blip xmlns:r="http://schemas.openxmlformats.org/officeDocument/2006/relationships" r:embed="rId1"/>
          </a:buBlip>
          <a:tabLst/>
          <a:defRPr kumimoji="0" lang="de-DE"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spAutoFit/>
      </a:bodyPr>
      <a:lstStyle>
        <a:defPPr marL="457200" marR="0" indent="-457200" algn="l" defTabSz="914400" rtl="0" eaLnBrk="1" fontAlgn="base" latinLnBrk="0" hangingPunct="1">
          <a:lnSpc>
            <a:spcPct val="85000"/>
          </a:lnSpc>
          <a:spcBef>
            <a:spcPct val="30000"/>
          </a:spcBef>
          <a:spcAft>
            <a:spcPct val="0"/>
          </a:spcAft>
          <a:buClr>
            <a:schemeClr val="folHlink"/>
          </a:buClr>
          <a:buSzPct val="60000"/>
          <a:buFont typeface="Wingdings" pitchFamily="2" charset="2"/>
          <a:buBlip>
            <a:blip xmlns:r="http://schemas.openxmlformats.org/officeDocument/2006/relationships" r:embed="rId1"/>
          </a:buBlip>
          <a:tabLst/>
          <a:defRPr kumimoji="0" lang="de-DE"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tandarddesign 13">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14">
        <a:dk1>
          <a:srgbClr val="000000"/>
        </a:dk1>
        <a:lt1>
          <a:srgbClr val="FFFFFF"/>
        </a:lt1>
        <a:dk2>
          <a:srgbClr val="000000"/>
        </a:dk2>
        <a:lt2>
          <a:srgbClr val="808080"/>
        </a:lt2>
        <a:accent1>
          <a:srgbClr val="000000"/>
        </a:accent1>
        <a:accent2>
          <a:srgbClr val="333399"/>
        </a:accent2>
        <a:accent3>
          <a:srgbClr val="FFFFFF"/>
        </a:accent3>
        <a:accent4>
          <a:srgbClr val="000000"/>
        </a:accent4>
        <a:accent5>
          <a:srgbClr val="AAAAAA"/>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Standarddesign 15">
        <a:dk1>
          <a:srgbClr val="000000"/>
        </a:dk1>
        <a:lt1>
          <a:srgbClr val="FFFFFF"/>
        </a:lt1>
        <a:dk2>
          <a:srgbClr val="000000"/>
        </a:dk2>
        <a:lt2>
          <a:srgbClr val="808080"/>
        </a:lt2>
        <a:accent1>
          <a:srgbClr val="000000"/>
        </a:accent1>
        <a:accent2>
          <a:srgbClr val="FFFFFF"/>
        </a:accent2>
        <a:accent3>
          <a:srgbClr val="FFFFFF"/>
        </a:accent3>
        <a:accent4>
          <a:srgbClr val="000000"/>
        </a:accent4>
        <a:accent5>
          <a:srgbClr val="AAAAAA"/>
        </a:accent5>
        <a:accent6>
          <a:srgbClr val="E7E7E7"/>
        </a:accent6>
        <a:hlink>
          <a:srgbClr val="000000"/>
        </a:hlink>
        <a:folHlink>
          <a:srgbClr val="99CC00"/>
        </a:folHlink>
      </a:clrScheme>
      <a:clrMap bg1="lt1" tx1="dk1" bg2="lt2" tx2="dk2" accent1="accent1" accent2="accent2" accent3="accent3" accent4="accent4" accent5="accent5" accent6="accent6" hlink="hlink" folHlink="folHlink"/>
    </a:extraClrScheme>
    <a:extraClrScheme>
      <a:clrScheme name="Standarddesign 16">
        <a:dk1>
          <a:srgbClr val="000000"/>
        </a:dk1>
        <a:lt1>
          <a:srgbClr val="FFFFFF"/>
        </a:lt1>
        <a:dk2>
          <a:srgbClr val="000000"/>
        </a:dk2>
        <a:lt2>
          <a:srgbClr val="FFFFFF"/>
        </a:lt2>
        <a:accent1>
          <a:srgbClr val="000000"/>
        </a:accent1>
        <a:accent2>
          <a:srgbClr val="FFFFFF"/>
        </a:accent2>
        <a:accent3>
          <a:srgbClr val="FFFFFF"/>
        </a:accent3>
        <a:accent4>
          <a:srgbClr val="000000"/>
        </a:accent4>
        <a:accent5>
          <a:srgbClr val="AAAAAA"/>
        </a:accent5>
        <a:accent6>
          <a:srgbClr val="E7E7E7"/>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1741</Words>
  <Application>Microsoft Office PowerPoint</Application>
  <PresentationFormat>Laajakuva</PresentationFormat>
  <Paragraphs>136</Paragraphs>
  <Slides>18</Slides>
  <Notes>18</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18</vt:i4>
      </vt:variant>
    </vt:vector>
  </HeadingPairs>
  <TitlesOfParts>
    <vt:vector size="23" baseType="lpstr">
      <vt:lpstr>Arial</vt:lpstr>
      <vt:lpstr>Calibri</vt:lpstr>
      <vt:lpstr>Tahoma</vt:lpstr>
      <vt:lpstr>Wingdings</vt:lpstr>
      <vt:lpstr>Standarddesign</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Taina Hanhikoski</dc:creator>
  <cp:lastModifiedBy>Taina Hanhikoski</cp:lastModifiedBy>
  <cp:revision>1</cp:revision>
  <dcterms:created xsi:type="dcterms:W3CDTF">2019-02-20T14:13:40Z</dcterms:created>
  <dcterms:modified xsi:type="dcterms:W3CDTF">2019-02-20T14:13:56Z</dcterms:modified>
</cp:coreProperties>
</file>